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84769" r:id="rId4"/>
    <p:sldMasterId id="2147484781" r:id="rId5"/>
  </p:sldMasterIdLst>
  <p:notesMasterIdLst>
    <p:notesMasterId r:id="rId18"/>
  </p:notesMasterIdLst>
  <p:handoutMasterIdLst>
    <p:handoutMasterId r:id="rId19"/>
  </p:handoutMasterIdLst>
  <p:sldIdLst>
    <p:sldId id="256" r:id="rId6"/>
    <p:sldId id="525" r:id="rId7"/>
    <p:sldId id="537" r:id="rId8"/>
    <p:sldId id="541" r:id="rId9"/>
    <p:sldId id="543" r:id="rId10"/>
    <p:sldId id="546" r:id="rId11"/>
    <p:sldId id="547" r:id="rId12"/>
    <p:sldId id="549" r:id="rId13"/>
    <p:sldId id="551" r:id="rId14"/>
    <p:sldId id="554" r:id="rId15"/>
    <p:sldId id="555" r:id="rId16"/>
    <p:sldId id="557" r:id="rId1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92929"/>
    <a:srgbClr val="000099"/>
    <a:srgbClr val="FE454A"/>
    <a:srgbClr val="808080"/>
    <a:srgbClr val="CCCCCC"/>
    <a:srgbClr val="005FA1"/>
    <a:srgbClr val="E17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357" autoAdjust="0"/>
  </p:normalViewPr>
  <p:slideViewPr>
    <p:cSldViewPr snapToObjects="1">
      <p:cViewPr varScale="1">
        <p:scale>
          <a:sx n="79" d="100"/>
          <a:sy n="79" d="100"/>
        </p:scale>
        <p:origin x="354" y="96"/>
      </p:cViewPr>
      <p:guideLst>
        <p:guide orient="horz" pos="-4"/>
        <p:guide pos="3"/>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2550"/>
    </p:cViewPr>
  </p:sorterViewPr>
  <p:notesViewPr>
    <p:cSldViewPr snapToObjects="1">
      <p:cViewPr>
        <p:scale>
          <a:sx n="78" d="100"/>
          <a:sy n="78" d="100"/>
        </p:scale>
        <p:origin x="3048" y="-42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 Id="rId69"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37433-0A24-461F-A95D-46009C92EB5C}"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CL"/>
        </a:p>
      </dgm:t>
    </dgm:pt>
    <dgm:pt modelId="{FB5298A5-4C80-48A8-8DA3-62CBE87E342F}">
      <dgm:prSet phldrT="[Texto]" custT="1"/>
      <dgm:spPr>
        <a:xfrm>
          <a:off x="263662" y="1937275"/>
          <a:ext cx="1598797" cy="159879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sz="2000" dirty="0">
              <a:solidFill>
                <a:sysClr val="window" lastClr="FFFFFF"/>
              </a:solidFill>
              <a:latin typeface="Calibri"/>
              <a:ea typeface="+mn-ea"/>
              <a:cs typeface="+mn-cs"/>
            </a:rPr>
            <a:t>MEDICO </a:t>
          </a:r>
        </a:p>
      </dgm:t>
    </dgm:pt>
    <dgm:pt modelId="{41797451-497D-4E27-8471-9814E8720232}" type="parTrans" cxnId="{92067569-7E88-476C-A7F2-A180AF7F35F9}">
      <dgm:prSet/>
      <dgm:spPr/>
      <dgm:t>
        <a:bodyPr/>
        <a:lstStyle/>
        <a:p>
          <a:endParaRPr lang="es-CL"/>
        </a:p>
      </dgm:t>
    </dgm:pt>
    <dgm:pt modelId="{3CC8D4AF-CC1A-4D7C-81F2-93D98A8C336E}" type="sibTrans" cxnId="{92067569-7E88-476C-A7F2-A180AF7F35F9}">
      <dgm:prSet/>
      <dgm:spPr>
        <a:xfrm rot="55801">
          <a:off x="1913670" y="1605873"/>
          <a:ext cx="311541" cy="384168"/>
        </a:xfrm>
        <a:ln>
          <a:noFill/>
        </a:ln>
        <a:effectLst/>
      </dgm:spPr>
      <dgm:t>
        <a:bodyPr/>
        <a:lstStyle/>
        <a:p>
          <a:pPr>
            <a:buNone/>
          </a:pPr>
          <a:endParaRPr lang="es-CL">
            <a:solidFill>
              <a:sysClr val="window" lastClr="FFFFFF"/>
            </a:solidFill>
            <a:latin typeface="Calibri"/>
            <a:ea typeface="+mn-ea"/>
            <a:cs typeface="+mn-cs"/>
          </a:endParaRPr>
        </a:p>
      </dgm:t>
    </dgm:pt>
    <dgm:pt modelId="{112592A5-144A-4B63-B1B6-681AC5A0C57E}">
      <dgm:prSet phldrT="[Texto]" custT="1"/>
      <dgm:spPr>
        <a:xfrm>
          <a:off x="263662" y="1937275"/>
          <a:ext cx="1598797" cy="159879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Char char="•"/>
          </a:pPr>
          <a:r>
            <a:rPr lang="es-CL" sz="1800" dirty="0">
              <a:solidFill>
                <a:sysClr val="window" lastClr="FFFFFF"/>
              </a:solidFill>
              <a:latin typeface="Calibri"/>
              <a:ea typeface="+mn-ea"/>
              <a:cs typeface="+mn-cs"/>
            </a:rPr>
            <a:t>SOSPECHA INICIAL </a:t>
          </a:r>
        </a:p>
      </dgm:t>
    </dgm:pt>
    <dgm:pt modelId="{ABB6787F-6C81-40C2-8475-6F581FD32A50}" type="parTrans" cxnId="{5EACEF73-E3B5-41F8-8F51-03DA3E01F4DA}">
      <dgm:prSet/>
      <dgm:spPr/>
      <dgm:t>
        <a:bodyPr/>
        <a:lstStyle/>
        <a:p>
          <a:endParaRPr lang="es-CL"/>
        </a:p>
      </dgm:t>
    </dgm:pt>
    <dgm:pt modelId="{1BE89F3B-5DBB-4621-84FA-2B3FA260A5FD}" type="sibTrans" cxnId="{5EACEF73-E3B5-41F8-8F51-03DA3E01F4DA}">
      <dgm:prSet/>
      <dgm:spPr/>
      <dgm:t>
        <a:bodyPr/>
        <a:lstStyle/>
        <a:p>
          <a:endParaRPr lang="es-CL"/>
        </a:p>
      </dgm:t>
    </dgm:pt>
    <dgm:pt modelId="{1A882BD2-8F48-40E2-A64C-EFA280513EE5}">
      <dgm:prSet phldrT="[Texto]" custT="1"/>
      <dgm:spPr>
        <a:xfrm>
          <a:off x="2742356" y="1937275"/>
          <a:ext cx="1598797" cy="159879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sz="1800" dirty="0">
              <a:solidFill>
                <a:sysClr val="window" lastClr="FFFFFF"/>
              </a:solidFill>
              <a:latin typeface="Calibri"/>
              <a:ea typeface="+mn-ea"/>
              <a:cs typeface="+mn-cs"/>
            </a:rPr>
            <a:t>CENTRO REFERENCIA </a:t>
          </a:r>
        </a:p>
      </dgm:t>
    </dgm:pt>
    <dgm:pt modelId="{3597B7DA-69BE-4E31-B2FD-692EE9311835}" type="parTrans" cxnId="{D02DA056-32C5-4636-97AB-A99731AB6D7E}">
      <dgm:prSet/>
      <dgm:spPr/>
      <dgm:t>
        <a:bodyPr/>
        <a:lstStyle/>
        <a:p>
          <a:endParaRPr lang="es-CL"/>
        </a:p>
      </dgm:t>
    </dgm:pt>
    <dgm:pt modelId="{25861788-6E84-4E2A-A432-BA9AEB635271}" type="sibTrans" cxnId="{D02DA056-32C5-4636-97AB-A99731AB6D7E}">
      <dgm:prSet/>
      <dgm:spPr>
        <a:xfrm rot="21543742">
          <a:off x="4395396" y="1605156"/>
          <a:ext cx="304467" cy="384168"/>
        </a:xfrm>
        <a:ln>
          <a:noFill/>
        </a:ln>
        <a:effectLst/>
      </dgm:spPr>
      <dgm:t>
        <a:bodyPr/>
        <a:lstStyle/>
        <a:p>
          <a:pPr>
            <a:buNone/>
          </a:pPr>
          <a:endParaRPr lang="es-CL">
            <a:solidFill>
              <a:sysClr val="window" lastClr="FFFFFF"/>
            </a:solidFill>
            <a:latin typeface="Calibri"/>
            <a:ea typeface="+mn-ea"/>
            <a:cs typeface="+mn-cs"/>
          </a:endParaRPr>
        </a:p>
      </dgm:t>
    </dgm:pt>
    <dgm:pt modelId="{459727E0-E78D-438A-ACCC-33D0A855AAD7}">
      <dgm:prSet phldrT="[Texto]" custT="1"/>
      <dgm:spPr>
        <a:xfrm>
          <a:off x="2742356" y="1937275"/>
          <a:ext cx="1598797" cy="159879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Char char="•"/>
          </a:pPr>
          <a:r>
            <a:rPr lang="es-CL" sz="1600" dirty="0">
              <a:solidFill>
                <a:sysClr val="window" lastClr="FFFFFF"/>
              </a:solidFill>
              <a:latin typeface="Calibri"/>
              <a:ea typeface="+mn-ea"/>
              <a:cs typeface="+mn-cs"/>
            </a:rPr>
            <a:t>SOSPECHA </a:t>
          </a:r>
          <a:r>
            <a:rPr lang="es-CL" sz="1600" dirty="0" smtClean="0">
              <a:solidFill>
                <a:sysClr val="window" lastClr="FFFFFF"/>
              </a:solidFill>
              <a:latin typeface="Calibri"/>
              <a:ea typeface="+mn-ea"/>
              <a:cs typeface="+mn-cs"/>
            </a:rPr>
            <a:t>FUNDADA POR INMUNOLOGO</a:t>
          </a:r>
          <a:endParaRPr lang="es-CL" sz="1600" dirty="0">
            <a:solidFill>
              <a:sysClr val="window" lastClr="FFFFFF"/>
            </a:solidFill>
            <a:latin typeface="Calibri"/>
            <a:ea typeface="+mn-ea"/>
            <a:cs typeface="+mn-cs"/>
          </a:endParaRPr>
        </a:p>
      </dgm:t>
    </dgm:pt>
    <dgm:pt modelId="{BBBF02A8-63B2-44B0-B3BE-90BDA81F6C9F}" type="parTrans" cxnId="{F441B0DD-DD8F-44B4-B431-ADCC3FA3A93B}">
      <dgm:prSet/>
      <dgm:spPr/>
      <dgm:t>
        <a:bodyPr/>
        <a:lstStyle/>
        <a:p>
          <a:endParaRPr lang="es-CL"/>
        </a:p>
      </dgm:t>
    </dgm:pt>
    <dgm:pt modelId="{766837E0-6D45-4A31-B1A4-6366292C436D}" type="sibTrans" cxnId="{F441B0DD-DD8F-44B4-B431-ADCC3FA3A93B}">
      <dgm:prSet/>
      <dgm:spPr/>
      <dgm:t>
        <a:bodyPr/>
        <a:lstStyle/>
        <a:p>
          <a:endParaRPr lang="es-CL"/>
        </a:p>
      </dgm:t>
    </dgm:pt>
    <dgm:pt modelId="{87D8EC43-7452-4B9A-B5B4-DA17A840E45B}">
      <dgm:prSet phldrT="[Texto]" custT="1"/>
      <dgm:spPr>
        <a:xfrm>
          <a:off x="5221050" y="1937275"/>
          <a:ext cx="1598797" cy="159879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sz="1800" dirty="0">
              <a:solidFill>
                <a:sysClr val="window" lastClr="FFFFFF"/>
              </a:solidFill>
              <a:latin typeface="Calibri"/>
              <a:ea typeface="+mn-ea"/>
              <a:cs typeface="+mn-cs"/>
            </a:rPr>
            <a:t>COMITÉ </a:t>
          </a:r>
        </a:p>
      </dgm:t>
    </dgm:pt>
    <dgm:pt modelId="{546D8141-2654-499E-AB2F-9DDDCCA7DF30}" type="parTrans" cxnId="{2BAC570A-C3F4-4B85-8828-7BB11CD5C277}">
      <dgm:prSet/>
      <dgm:spPr/>
      <dgm:t>
        <a:bodyPr/>
        <a:lstStyle/>
        <a:p>
          <a:endParaRPr lang="es-CL"/>
        </a:p>
      </dgm:t>
    </dgm:pt>
    <dgm:pt modelId="{221EAD92-5BC8-41A2-B9FB-9012196BFC6E}" type="sibTrans" cxnId="{2BAC570A-C3F4-4B85-8828-7BB11CD5C277}">
      <dgm:prSet/>
      <dgm:spPr/>
      <dgm:t>
        <a:bodyPr/>
        <a:lstStyle/>
        <a:p>
          <a:endParaRPr lang="es-CL"/>
        </a:p>
      </dgm:t>
    </dgm:pt>
    <dgm:pt modelId="{70370FE5-0820-4DF5-B2DC-9D4216F2C433}">
      <dgm:prSet phldrT="[Texto]" custT="1"/>
      <dgm:spPr>
        <a:xfrm>
          <a:off x="5221050" y="1937275"/>
          <a:ext cx="1598797" cy="159879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Char char="•"/>
          </a:pPr>
          <a:r>
            <a:rPr lang="es-CL" sz="1400" dirty="0">
              <a:solidFill>
                <a:sysClr val="window" lastClr="FFFFFF"/>
              </a:solidFill>
              <a:latin typeface="Calibri"/>
              <a:ea typeface="+mn-ea"/>
              <a:cs typeface="+mn-cs"/>
            </a:rPr>
            <a:t>CONFIRMACION </a:t>
          </a:r>
        </a:p>
      </dgm:t>
    </dgm:pt>
    <dgm:pt modelId="{660F8D3E-8D54-4FB0-9E6F-5BC039259303}" type="parTrans" cxnId="{DF46F776-DDC6-4653-988D-27881054353C}">
      <dgm:prSet/>
      <dgm:spPr/>
      <dgm:t>
        <a:bodyPr/>
        <a:lstStyle/>
        <a:p>
          <a:endParaRPr lang="es-CL"/>
        </a:p>
      </dgm:t>
    </dgm:pt>
    <dgm:pt modelId="{55FFA019-EB2A-44CD-A484-0F3D7D33DC1D}" type="sibTrans" cxnId="{DF46F776-DDC6-4653-988D-27881054353C}">
      <dgm:prSet/>
      <dgm:spPr/>
      <dgm:t>
        <a:bodyPr/>
        <a:lstStyle/>
        <a:p>
          <a:endParaRPr lang="es-CL"/>
        </a:p>
      </dgm:t>
    </dgm:pt>
    <dgm:pt modelId="{A72FE9D4-7714-4EA6-93E9-7016FE57BDD9}">
      <dgm:prSet phldrT="[Texto]" custT="1"/>
      <dgm:spPr>
        <a:xfrm>
          <a:off x="5221050" y="1937275"/>
          <a:ext cx="1598797" cy="159879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Char char="•"/>
          </a:pPr>
          <a:r>
            <a:rPr lang="es-CL" sz="1400" dirty="0">
              <a:solidFill>
                <a:sysClr val="window" lastClr="FFFFFF"/>
              </a:solidFill>
              <a:latin typeface="Calibri"/>
              <a:ea typeface="+mn-ea"/>
              <a:cs typeface="+mn-cs"/>
            </a:rPr>
            <a:t>DESCARTE </a:t>
          </a:r>
        </a:p>
      </dgm:t>
    </dgm:pt>
    <dgm:pt modelId="{FF277A7C-6468-4298-B29F-C1510FDF0C11}" type="parTrans" cxnId="{9DA032BB-2067-4C80-A2B6-F06FD80C12B1}">
      <dgm:prSet/>
      <dgm:spPr/>
      <dgm:t>
        <a:bodyPr/>
        <a:lstStyle/>
        <a:p>
          <a:endParaRPr lang="es-CL"/>
        </a:p>
      </dgm:t>
    </dgm:pt>
    <dgm:pt modelId="{996D3529-6748-45C2-B200-BE6A9D5D9BA3}" type="sibTrans" cxnId="{9DA032BB-2067-4C80-A2B6-F06FD80C12B1}">
      <dgm:prSet/>
      <dgm:spPr/>
      <dgm:t>
        <a:bodyPr/>
        <a:lstStyle/>
        <a:p>
          <a:endParaRPr lang="es-CL"/>
        </a:p>
      </dgm:t>
    </dgm:pt>
    <dgm:pt modelId="{0C7E89CF-A460-4322-A2E5-91E7977539EE}" type="pres">
      <dgm:prSet presAssocID="{D2337433-0A24-461F-A95D-46009C92EB5C}" presName="Name0" presStyleCnt="0">
        <dgm:presLayoutVars>
          <dgm:dir/>
          <dgm:resizeHandles val="exact"/>
        </dgm:presLayoutVars>
      </dgm:prSet>
      <dgm:spPr/>
      <dgm:t>
        <a:bodyPr/>
        <a:lstStyle/>
        <a:p>
          <a:endParaRPr lang="es-CL"/>
        </a:p>
      </dgm:t>
    </dgm:pt>
    <dgm:pt modelId="{300F50C1-D892-4F54-83CA-A442A31AD310}" type="pres">
      <dgm:prSet presAssocID="{FB5298A5-4C80-48A8-8DA3-62CBE87E342F}" presName="composite" presStyleCnt="0"/>
      <dgm:spPr/>
    </dgm:pt>
    <dgm:pt modelId="{8308FB70-8C5C-4FE4-8868-0A54357783D3}" type="pres">
      <dgm:prSet presAssocID="{FB5298A5-4C80-48A8-8DA3-62CBE87E342F}" presName="rect1" presStyleLbl="bgImgPlace1" presStyleIdx="0" presStyleCnt="3"/>
      <dgm:spPr>
        <a:blipFill rotWithShape="1">
          <a:blip xmlns:r="http://schemas.openxmlformats.org/officeDocument/2006/relationships" r:embed="rId1"/>
          <a:srcRect/>
          <a:stretch>
            <a:fillRect l="-10000" r="-10000"/>
          </a:stretch>
        </a:blipFill>
      </dgm:spPr>
    </dgm:pt>
    <dgm:pt modelId="{B9D2345E-01F6-4C43-B498-D0DDC1A32D4E}" type="pres">
      <dgm:prSet presAssocID="{FB5298A5-4C80-48A8-8DA3-62CBE87E342F}" presName="wedgeRectCallout1" presStyleLbl="node1" presStyleIdx="0" presStyleCnt="3">
        <dgm:presLayoutVars>
          <dgm:bulletEnabled val="1"/>
        </dgm:presLayoutVars>
      </dgm:prSet>
      <dgm:spPr/>
      <dgm:t>
        <a:bodyPr/>
        <a:lstStyle/>
        <a:p>
          <a:endParaRPr lang="es-CL"/>
        </a:p>
      </dgm:t>
    </dgm:pt>
    <dgm:pt modelId="{06EFE559-D200-490E-9667-08A14E48D51A}" type="pres">
      <dgm:prSet presAssocID="{3CC8D4AF-CC1A-4D7C-81F2-93D98A8C336E}" presName="sibTrans" presStyleCnt="0"/>
      <dgm:spPr/>
    </dgm:pt>
    <dgm:pt modelId="{D760234B-3923-4E8E-8728-B195A1BBA8E6}" type="pres">
      <dgm:prSet presAssocID="{1A882BD2-8F48-40E2-A64C-EFA280513EE5}" presName="composite" presStyleCnt="0"/>
      <dgm:spPr/>
    </dgm:pt>
    <dgm:pt modelId="{0CE70221-551B-494D-B1AE-7598E6427C6B}" type="pres">
      <dgm:prSet presAssocID="{1A882BD2-8F48-40E2-A64C-EFA280513EE5}" presName="rect1" presStyleLbl="bgImgPlace1" presStyleIdx="1" presStyleCnt="3"/>
      <dgm:spPr>
        <a:blipFill rotWithShape="1">
          <a:blip xmlns:r="http://schemas.openxmlformats.org/officeDocument/2006/relationships" r:embed="rId2"/>
          <a:srcRect/>
          <a:stretch>
            <a:fillRect/>
          </a:stretch>
        </a:blipFill>
      </dgm:spPr>
    </dgm:pt>
    <dgm:pt modelId="{C7036A8B-A24B-47FC-A541-73E6E10FE743}" type="pres">
      <dgm:prSet presAssocID="{1A882BD2-8F48-40E2-A64C-EFA280513EE5}" presName="wedgeRectCallout1" presStyleLbl="node1" presStyleIdx="1" presStyleCnt="3">
        <dgm:presLayoutVars>
          <dgm:bulletEnabled val="1"/>
        </dgm:presLayoutVars>
      </dgm:prSet>
      <dgm:spPr/>
      <dgm:t>
        <a:bodyPr/>
        <a:lstStyle/>
        <a:p>
          <a:endParaRPr lang="es-CL"/>
        </a:p>
      </dgm:t>
    </dgm:pt>
    <dgm:pt modelId="{AE5F0FE3-78F8-4AE6-BAC1-403D9018E502}" type="pres">
      <dgm:prSet presAssocID="{25861788-6E84-4E2A-A432-BA9AEB635271}" presName="sibTrans" presStyleCnt="0"/>
      <dgm:spPr/>
    </dgm:pt>
    <dgm:pt modelId="{56C86537-4BDB-4559-9F39-248D5345F2D0}" type="pres">
      <dgm:prSet presAssocID="{87D8EC43-7452-4B9A-B5B4-DA17A840E45B}" presName="composite" presStyleCnt="0"/>
      <dgm:spPr/>
    </dgm:pt>
    <dgm:pt modelId="{222D9117-46A8-42EC-AA61-F2FDEA3E6A92}" type="pres">
      <dgm:prSet presAssocID="{87D8EC43-7452-4B9A-B5B4-DA17A840E45B}" presName="rect1" presStyleLbl="bgImgPlace1" presStyleIdx="2" presStyleCnt="3"/>
      <dgm:spPr>
        <a:blipFill rotWithShape="1">
          <a:blip xmlns:r="http://schemas.openxmlformats.org/officeDocument/2006/relationships" r:embed="rId3"/>
          <a:stretch>
            <a:fillRect/>
          </a:stretch>
        </a:blipFill>
      </dgm:spPr>
    </dgm:pt>
    <dgm:pt modelId="{355F8931-3280-47E7-839E-560FF8281CC1}" type="pres">
      <dgm:prSet presAssocID="{87D8EC43-7452-4B9A-B5B4-DA17A840E45B}" presName="wedgeRectCallout1" presStyleLbl="node1" presStyleIdx="2" presStyleCnt="3">
        <dgm:presLayoutVars>
          <dgm:bulletEnabled val="1"/>
        </dgm:presLayoutVars>
      </dgm:prSet>
      <dgm:spPr/>
      <dgm:t>
        <a:bodyPr/>
        <a:lstStyle/>
        <a:p>
          <a:endParaRPr lang="es-CL"/>
        </a:p>
      </dgm:t>
    </dgm:pt>
  </dgm:ptLst>
  <dgm:cxnLst>
    <dgm:cxn modelId="{A4EF2EBE-0EF4-44D0-BC2D-F39303B44900}" type="presOf" srcId="{459727E0-E78D-438A-ACCC-33D0A855AAD7}" destId="{C7036A8B-A24B-47FC-A541-73E6E10FE743}" srcOrd="0" destOrd="1" presId="urn:microsoft.com/office/officeart/2008/layout/BendingPictureCaptionList"/>
    <dgm:cxn modelId="{D02DA056-32C5-4636-97AB-A99731AB6D7E}" srcId="{D2337433-0A24-461F-A95D-46009C92EB5C}" destId="{1A882BD2-8F48-40E2-A64C-EFA280513EE5}" srcOrd="1" destOrd="0" parTransId="{3597B7DA-69BE-4E31-B2FD-692EE9311835}" sibTransId="{25861788-6E84-4E2A-A432-BA9AEB635271}"/>
    <dgm:cxn modelId="{5EACEF73-E3B5-41F8-8F51-03DA3E01F4DA}" srcId="{FB5298A5-4C80-48A8-8DA3-62CBE87E342F}" destId="{112592A5-144A-4B63-B1B6-681AC5A0C57E}" srcOrd="0" destOrd="0" parTransId="{ABB6787F-6C81-40C2-8475-6F581FD32A50}" sibTransId="{1BE89F3B-5DBB-4621-84FA-2B3FA260A5FD}"/>
    <dgm:cxn modelId="{2BAC570A-C3F4-4B85-8828-7BB11CD5C277}" srcId="{D2337433-0A24-461F-A95D-46009C92EB5C}" destId="{87D8EC43-7452-4B9A-B5B4-DA17A840E45B}" srcOrd="2" destOrd="0" parTransId="{546D8141-2654-499E-AB2F-9DDDCCA7DF30}" sibTransId="{221EAD92-5BC8-41A2-B9FB-9012196BFC6E}"/>
    <dgm:cxn modelId="{A7AE7F58-AA97-4CB8-91FD-64A74BEF2520}" type="presOf" srcId="{D2337433-0A24-461F-A95D-46009C92EB5C}" destId="{0C7E89CF-A460-4322-A2E5-91E7977539EE}" srcOrd="0" destOrd="0" presId="urn:microsoft.com/office/officeart/2008/layout/BendingPictureCaptionList"/>
    <dgm:cxn modelId="{DB03BF71-A59A-4625-B596-48AC4AB37524}" type="presOf" srcId="{112592A5-144A-4B63-B1B6-681AC5A0C57E}" destId="{B9D2345E-01F6-4C43-B498-D0DDC1A32D4E}" srcOrd="0" destOrd="1" presId="urn:microsoft.com/office/officeart/2008/layout/BendingPictureCaptionList"/>
    <dgm:cxn modelId="{DF46F776-DDC6-4653-988D-27881054353C}" srcId="{87D8EC43-7452-4B9A-B5B4-DA17A840E45B}" destId="{70370FE5-0820-4DF5-B2DC-9D4216F2C433}" srcOrd="0" destOrd="0" parTransId="{660F8D3E-8D54-4FB0-9E6F-5BC039259303}" sibTransId="{55FFA019-EB2A-44CD-A484-0F3D7D33DC1D}"/>
    <dgm:cxn modelId="{92067569-7E88-476C-A7F2-A180AF7F35F9}" srcId="{D2337433-0A24-461F-A95D-46009C92EB5C}" destId="{FB5298A5-4C80-48A8-8DA3-62CBE87E342F}" srcOrd="0" destOrd="0" parTransId="{41797451-497D-4E27-8471-9814E8720232}" sibTransId="{3CC8D4AF-CC1A-4D7C-81F2-93D98A8C336E}"/>
    <dgm:cxn modelId="{E3337AC4-464F-4223-A3CB-F67115E179FB}" type="presOf" srcId="{1A882BD2-8F48-40E2-A64C-EFA280513EE5}" destId="{C7036A8B-A24B-47FC-A541-73E6E10FE743}" srcOrd="0" destOrd="0" presId="urn:microsoft.com/office/officeart/2008/layout/BendingPictureCaptionList"/>
    <dgm:cxn modelId="{D049FCB3-FD94-495D-82EB-911D892B3AB0}" type="presOf" srcId="{87D8EC43-7452-4B9A-B5B4-DA17A840E45B}" destId="{355F8931-3280-47E7-839E-560FF8281CC1}" srcOrd="0" destOrd="0" presId="urn:microsoft.com/office/officeart/2008/layout/BendingPictureCaptionList"/>
    <dgm:cxn modelId="{9847C40F-2EE8-4804-834B-890B7A64EC58}" type="presOf" srcId="{FB5298A5-4C80-48A8-8DA3-62CBE87E342F}" destId="{B9D2345E-01F6-4C43-B498-D0DDC1A32D4E}" srcOrd="0" destOrd="0" presId="urn:microsoft.com/office/officeart/2008/layout/BendingPictureCaptionList"/>
    <dgm:cxn modelId="{525CE57D-5B46-464E-85FC-4FB362697A64}" type="presOf" srcId="{A72FE9D4-7714-4EA6-93E9-7016FE57BDD9}" destId="{355F8931-3280-47E7-839E-560FF8281CC1}" srcOrd="0" destOrd="2" presId="urn:microsoft.com/office/officeart/2008/layout/BendingPictureCaptionList"/>
    <dgm:cxn modelId="{F441B0DD-DD8F-44B4-B431-ADCC3FA3A93B}" srcId="{1A882BD2-8F48-40E2-A64C-EFA280513EE5}" destId="{459727E0-E78D-438A-ACCC-33D0A855AAD7}" srcOrd="0" destOrd="0" parTransId="{BBBF02A8-63B2-44B0-B3BE-90BDA81F6C9F}" sibTransId="{766837E0-6D45-4A31-B1A4-6366292C436D}"/>
    <dgm:cxn modelId="{9DA032BB-2067-4C80-A2B6-F06FD80C12B1}" srcId="{87D8EC43-7452-4B9A-B5B4-DA17A840E45B}" destId="{A72FE9D4-7714-4EA6-93E9-7016FE57BDD9}" srcOrd="1" destOrd="0" parTransId="{FF277A7C-6468-4298-B29F-C1510FDF0C11}" sibTransId="{996D3529-6748-45C2-B200-BE6A9D5D9BA3}"/>
    <dgm:cxn modelId="{429356EA-DCFB-40BE-BF0E-72F65315CD99}" type="presOf" srcId="{70370FE5-0820-4DF5-B2DC-9D4216F2C433}" destId="{355F8931-3280-47E7-839E-560FF8281CC1}" srcOrd="0" destOrd="1" presId="urn:microsoft.com/office/officeart/2008/layout/BendingPictureCaptionList"/>
    <dgm:cxn modelId="{88CE544D-5620-459F-B52A-7F007CEA8BFA}" type="presParOf" srcId="{0C7E89CF-A460-4322-A2E5-91E7977539EE}" destId="{300F50C1-D892-4F54-83CA-A442A31AD310}" srcOrd="0" destOrd="0" presId="urn:microsoft.com/office/officeart/2008/layout/BendingPictureCaptionList"/>
    <dgm:cxn modelId="{D953920B-9762-406C-BEB2-0DAC8A39ED0A}" type="presParOf" srcId="{300F50C1-D892-4F54-83CA-A442A31AD310}" destId="{8308FB70-8C5C-4FE4-8868-0A54357783D3}" srcOrd="0" destOrd="0" presId="urn:microsoft.com/office/officeart/2008/layout/BendingPictureCaptionList"/>
    <dgm:cxn modelId="{420E5F1B-9BE6-47BD-92DA-53217D73FD51}" type="presParOf" srcId="{300F50C1-D892-4F54-83CA-A442A31AD310}" destId="{B9D2345E-01F6-4C43-B498-D0DDC1A32D4E}" srcOrd="1" destOrd="0" presId="urn:microsoft.com/office/officeart/2008/layout/BendingPictureCaptionList"/>
    <dgm:cxn modelId="{F3042929-C1EE-46CF-A7B2-3895B54F1DB8}" type="presParOf" srcId="{0C7E89CF-A460-4322-A2E5-91E7977539EE}" destId="{06EFE559-D200-490E-9667-08A14E48D51A}" srcOrd="1" destOrd="0" presId="urn:microsoft.com/office/officeart/2008/layout/BendingPictureCaptionList"/>
    <dgm:cxn modelId="{C0C1D892-DB7A-4705-8A68-254CB01F7BED}" type="presParOf" srcId="{0C7E89CF-A460-4322-A2E5-91E7977539EE}" destId="{D760234B-3923-4E8E-8728-B195A1BBA8E6}" srcOrd="2" destOrd="0" presId="urn:microsoft.com/office/officeart/2008/layout/BendingPictureCaptionList"/>
    <dgm:cxn modelId="{77C0DDB9-2CFD-4560-BE51-E7A917B3E2D7}" type="presParOf" srcId="{D760234B-3923-4E8E-8728-B195A1BBA8E6}" destId="{0CE70221-551B-494D-B1AE-7598E6427C6B}" srcOrd="0" destOrd="0" presId="urn:microsoft.com/office/officeart/2008/layout/BendingPictureCaptionList"/>
    <dgm:cxn modelId="{7ED01755-2370-4681-97B2-11F78969379C}" type="presParOf" srcId="{D760234B-3923-4E8E-8728-B195A1BBA8E6}" destId="{C7036A8B-A24B-47FC-A541-73E6E10FE743}" srcOrd="1" destOrd="0" presId="urn:microsoft.com/office/officeart/2008/layout/BendingPictureCaptionList"/>
    <dgm:cxn modelId="{8483D0A7-D8C1-4DF8-80FC-652280E3AC56}" type="presParOf" srcId="{0C7E89CF-A460-4322-A2E5-91E7977539EE}" destId="{AE5F0FE3-78F8-4AE6-BAC1-403D9018E502}" srcOrd="3" destOrd="0" presId="urn:microsoft.com/office/officeart/2008/layout/BendingPictureCaptionList"/>
    <dgm:cxn modelId="{CDF10C85-2D38-426D-B6DA-00434D757D65}" type="presParOf" srcId="{0C7E89CF-A460-4322-A2E5-91E7977539EE}" destId="{56C86537-4BDB-4559-9F39-248D5345F2D0}" srcOrd="4" destOrd="0" presId="urn:microsoft.com/office/officeart/2008/layout/BendingPictureCaptionList"/>
    <dgm:cxn modelId="{5EA9697D-23E3-4641-872C-AC41A2E1423C}" type="presParOf" srcId="{56C86537-4BDB-4559-9F39-248D5345F2D0}" destId="{222D9117-46A8-42EC-AA61-F2FDEA3E6A92}" srcOrd="0" destOrd="0" presId="urn:microsoft.com/office/officeart/2008/layout/BendingPictureCaptionList"/>
    <dgm:cxn modelId="{9C562D83-7A15-4589-A3C5-64935680C57D}" type="presParOf" srcId="{56C86537-4BDB-4559-9F39-248D5345F2D0}" destId="{355F8931-3280-47E7-839E-560FF8281CC1}"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58634-B320-48FF-9E8D-CB05304646C2}"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s-CL"/>
        </a:p>
      </dgm:t>
    </dgm:pt>
    <dgm:pt modelId="{1B5F059B-9A59-4508-97C9-26302BC9207E}">
      <dgm:prSet phldrT="[Texto]" custT="1"/>
      <dgm:spPr>
        <a:solidFill>
          <a:schemeClr val="accent6">
            <a:lumMod val="60000"/>
            <a:lumOff val="40000"/>
            <a:alpha val="40000"/>
          </a:schemeClr>
        </a:solidFill>
      </dgm:spPr>
      <dgm:t>
        <a:bodyPr/>
        <a:lstStyle/>
        <a:p>
          <a:r>
            <a:rPr lang="es-CL" sz="1600" dirty="0" smtClean="0">
              <a:solidFill>
                <a:schemeClr val="tx2">
                  <a:lumMod val="50000"/>
                </a:schemeClr>
              </a:solidFill>
            </a:rPr>
            <a:t>EDUCACION  </a:t>
          </a:r>
        </a:p>
        <a:p>
          <a:r>
            <a:rPr lang="es-CL" sz="1600" dirty="0" smtClean="0">
              <a:solidFill>
                <a:schemeClr val="tx2">
                  <a:lumMod val="50000"/>
                </a:schemeClr>
              </a:solidFill>
            </a:rPr>
            <a:t>ENTREGA DE MEDICAMENTO</a:t>
          </a:r>
          <a:endParaRPr lang="es-CL" sz="1600" dirty="0">
            <a:solidFill>
              <a:schemeClr val="tx2">
                <a:lumMod val="50000"/>
              </a:schemeClr>
            </a:solidFill>
          </a:endParaRPr>
        </a:p>
      </dgm:t>
    </dgm:pt>
    <dgm:pt modelId="{ED813529-5968-4267-A189-F1F719FEB322}" type="parTrans" cxnId="{60DAD18C-5775-49A3-BE33-C6A9923F0D5C}">
      <dgm:prSet/>
      <dgm:spPr/>
      <dgm:t>
        <a:bodyPr/>
        <a:lstStyle/>
        <a:p>
          <a:endParaRPr lang="es-CL"/>
        </a:p>
      </dgm:t>
    </dgm:pt>
    <dgm:pt modelId="{355454E5-61F6-40CC-B8A3-63E8CB6C9A30}" type="sibTrans" cxnId="{60DAD18C-5775-49A3-BE33-C6A9923F0D5C}">
      <dgm:prSet/>
      <dgm:spPr/>
      <dgm:t>
        <a:bodyPr/>
        <a:lstStyle/>
        <a:p>
          <a:endParaRPr lang="es-CL"/>
        </a:p>
      </dgm:t>
    </dgm:pt>
    <dgm:pt modelId="{18954540-B340-42C6-A79C-56D178293C74}" type="pres">
      <dgm:prSet presAssocID="{1F358634-B320-48FF-9E8D-CB05304646C2}" presName="Name0" presStyleCnt="0">
        <dgm:presLayoutVars>
          <dgm:chMax/>
          <dgm:chPref/>
          <dgm:dir/>
        </dgm:presLayoutVars>
      </dgm:prSet>
      <dgm:spPr/>
      <dgm:t>
        <a:bodyPr/>
        <a:lstStyle/>
        <a:p>
          <a:endParaRPr lang="es-CL"/>
        </a:p>
      </dgm:t>
    </dgm:pt>
    <dgm:pt modelId="{042AE827-5109-4FD7-8AA2-80F64412DE37}" type="pres">
      <dgm:prSet presAssocID="{1B5F059B-9A59-4508-97C9-26302BC9207E}" presName="composite" presStyleCnt="0"/>
      <dgm:spPr/>
    </dgm:pt>
    <dgm:pt modelId="{7C787051-6BA6-4DC8-9752-9D2732BE261A}" type="pres">
      <dgm:prSet presAssocID="{1B5F059B-9A59-4508-97C9-26302BC9207E}" presName="Accent" presStyleLbl="alignNode1" presStyleIdx="0" presStyleCnt="1" custLinFactNeighborX="91" custLinFactNeighborY="-1627">
        <dgm:presLayoutVars>
          <dgm:chMax val="0"/>
          <dgm:chPref val="0"/>
        </dgm:presLayoutVars>
      </dgm:prSet>
      <dgm:spPr/>
    </dgm:pt>
    <dgm:pt modelId="{FF44967D-8C04-429A-A733-0EA11B51261F}" type="pres">
      <dgm:prSet presAssocID="{1B5F059B-9A59-4508-97C9-26302BC9207E}" presName="Image" presStyleLbl="bgImgPlace1" presStyleIdx="0" presStyleCnt="1">
        <dgm:presLayoutVars>
          <dgm:chMax val="0"/>
          <dgm:chPref val="0"/>
          <dgm:bulletEnabled val="1"/>
        </dgm:presLayoutVars>
      </dgm:prSet>
      <dgm:spPr>
        <a:blipFill rotWithShape="1">
          <a:blip xmlns:r="http://schemas.openxmlformats.org/officeDocument/2006/relationships" r:embed="rId1"/>
          <a:srcRect/>
          <a:stretch>
            <a:fillRect t="-4000" b="-4000"/>
          </a:stretch>
        </a:blipFill>
      </dgm:spPr>
      <dgm:t>
        <a:bodyPr/>
        <a:lstStyle/>
        <a:p>
          <a:endParaRPr lang="es-CL"/>
        </a:p>
      </dgm:t>
    </dgm:pt>
    <dgm:pt modelId="{9FA4DA7C-9B15-46D0-8D6E-2F81A8DE4BD4}" type="pres">
      <dgm:prSet presAssocID="{1B5F059B-9A59-4508-97C9-26302BC9207E}" presName="Parent" presStyleLbl="fgAccFollowNode1" presStyleIdx="0" presStyleCnt="1">
        <dgm:presLayoutVars>
          <dgm:chMax val="0"/>
          <dgm:chPref val="0"/>
          <dgm:bulletEnabled val="1"/>
        </dgm:presLayoutVars>
      </dgm:prSet>
      <dgm:spPr/>
      <dgm:t>
        <a:bodyPr/>
        <a:lstStyle/>
        <a:p>
          <a:endParaRPr lang="es-CL"/>
        </a:p>
      </dgm:t>
    </dgm:pt>
    <dgm:pt modelId="{EB5B905E-54FF-4D44-A199-189DADD6F799}" type="pres">
      <dgm:prSet presAssocID="{1B5F059B-9A59-4508-97C9-26302BC9207E}" presName="Space" presStyleCnt="0">
        <dgm:presLayoutVars>
          <dgm:chMax val="0"/>
          <dgm:chPref val="0"/>
        </dgm:presLayoutVars>
      </dgm:prSet>
      <dgm:spPr/>
    </dgm:pt>
  </dgm:ptLst>
  <dgm:cxnLst>
    <dgm:cxn modelId="{60DAD18C-5775-49A3-BE33-C6A9923F0D5C}" srcId="{1F358634-B320-48FF-9E8D-CB05304646C2}" destId="{1B5F059B-9A59-4508-97C9-26302BC9207E}" srcOrd="0" destOrd="0" parTransId="{ED813529-5968-4267-A189-F1F719FEB322}" sibTransId="{355454E5-61F6-40CC-B8A3-63E8CB6C9A30}"/>
    <dgm:cxn modelId="{9E5B193C-74E1-4AD6-BC96-5907B22BE3E0}" type="presOf" srcId="{1F358634-B320-48FF-9E8D-CB05304646C2}" destId="{18954540-B340-42C6-A79C-56D178293C74}" srcOrd="0" destOrd="0" presId="urn:microsoft.com/office/officeart/2008/layout/AlternatingPictureCircles"/>
    <dgm:cxn modelId="{75B5CD56-B14E-4EE6-ACED-5F2E895ED15D}" type="presOf" srcId="{1B5F059B-9A59-4508-97C9-26302BC9207E}" destId="{9FA4DA7C-9B15-46D0-8D6E-2F81A8DE4BD4}" srcOrd="0" destOrd="0" presId="urn:microsoft.com/office/officeart/2008/layout/AlternatingPictureCircles"/>
    <dgm:cxn modelId="{4BCD722F-C813-47B7-B6B9-6E9966D5FB69}" type="presParOf" srcId="{18954540-B340-42C6-A79C-56D178293C74}" destId="{042AE827-5109-4FD7-8AA2-80F64412DE37}" srcOrd="0" destOrd="0" presId="urn:microsoft.com/office/officeart/2008/layout/AlternatingPictureCircles"/>
    <dgm:cxn modelId="{C56F86CE-7D5A-421C-A0FC-37E89C6900A5}" type="presParOf" srcId="{042AE827-5109-4FD7-8AA2-80F64412DE37}" destId="{7C787051-6BA6-4DC8-9752-9D2732BE261A}" srcOrd="0" destOrd="0" presId="urn:microsoft.com/office/officeart/2008/layout/AlternatingPictureCircles"/>
    <dgm:cxn modelId="{0398B699-22A9-45BC-B90B-B690D5816803}" type="presParOf" srcId="{042AE827-5109-4FD7-8AA2-80F64412DE37}" destId="{FF44967D-8C04-429A-A733-0EA11B51261F}" srcOrd="1" destOrd="0" presId="urn:microsoft.com/office/officeart/2008/layout/AlternatingPictureCircles"/>
    <dgm:cxn modelId="{57043D1B-1731-4C02-982D-0EDEBC3E3D32}" type="presParOf" srcId="{042AE827-5109-4FD7-8AA2-80F64412DE37}" destId="{9FA4DA7C-9B15-46D0-8D6E-2F81A8DE4BD4}" srcOrd="2" destOrd="0" presId="urn:microsoft.com/office/officeart/2008/layout/AlternatingPictureCircles"/>
    <dgm:cxn modelId="{4CF98198-8320-46A6-8B38-37A1213A2AB6}" type="presParOf" srcId="{042AE827-5109-4FD7-8AA2-80F64412DE37}" destId="{EB5B905E-54FF-4D44-A199-189DADD6F799}"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FBFF4E-2795-4941-9F48-BE0ED521643A}"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s-ES_tradnl"/>
        </a:p>
      </dgm:t>
    </dgm:pt>
    <dgm:pt modelId="{A33FFFDA-B18A-E94B-87B2-F8B0FFFB83D5}">
      <dgm:prSet phldrT="[Texto]" custT="1"/>
      <dgm:spPr/>
      <dgm:t>
        <a:bodyPr/>
        <a:lstStyle/>
        <a:p>
          <a:r>
            <a:rPr lang="es-ES_tradnl" sz="2000" b="1" dirty="0"/>
            <a:t>Funciones de Cuadernillo de Registro:</a:t>
          </a:r>
          <a:endParaRPr lang="es-ES_tradnl" sz="2000" dirty="0"/>
        </a:p>
      </dgm:t>
    </dgm:pt>
    <dgm:pt modelId="{09DC9667-B035-7449-9B32-B3400429FB65}" type="parTrans" cxnId="{8333ACC2-1CCB-D649-AA14-649EF6063ADC}">
      <dgm:prSet/>
      <dgm:spPr/>
      <dgm:t>
        <a:bodyPr/>
        <a:lstStyle/>
        <a:p>
          <a:endParaRPr lang="es-ES_tradnl"/>
        </a:p>
      </dgm:t>
    </dgm:pt>
    <dgm:pt modelId="{DF60E9A3-33F3-CC47-B779-138C714CD405}" type="sibTrans" cxnId="{8333ACC2-1CCB-D649-AA14-649EF6063ADC}">
      <dgm:prSet/>
      <dgm:spPr/>
      <dgm:t>
        <a:bodyPr/>
        <a:lstStyle/>
        <a:p>
          <a:endParaRPr lang="es-ES_tradnl"/>
        </a:p>
      </dgm:t>
    </dgm:pt>
    <dgm:pt modelId="{5F58471D-91B1-D743-89CB-5F6F0767015F}">
      <dgm:prSet phldrT="[Texto]" custT="1"/>
      <dgm:spPr/>
      <dgm:t>
        <a:bodyPr/>
        <a:lstStyle/>
        <a:p>
          <a:r>
            <a:rPr lang="es-ES_tradnl" sz="1600" dirty="0"/>
            <a:t>Registro de Crisis</a:t>
          </a:r>
        </a:p>
      </dgm:t>
    </dgm:pt>
    <dgm:pt modelId="{3565C49A-C10E-924E-97C8-44AD6F0C58DB}" type="parTrans" cxnId="{BC8F1441-727D-CC46-8931-BC87E9A8ADA1}">
      <dgm:prSet/>
      <dgm:spPr/>
      <dgm:t>
        <a:bodyPr/>
        <a:lstStyle/>
        <a:p>
          <a:endParaRPr lang="es-ES_tradnl"/>
        </a:p>
      </dgm:t>
    </dgm:pt>
    <dgm:pt modelId="{34AD8413-F27C-8445-8655-1A4351CE0603}" type="sibTrans" cxnId="{BC8F1441-727D-CC46-8931-BC87E9A8ADA1}">
      <dgm:prSet/>
      <dgm:spPr/>
      <dgm:t>
        <a:bodyPr/>
        <a:lstStyle/>
        <a:p>
          <a:endParaRPr lang="es-ES_tradnl"/>
        </a:p>
      </dgm:t>
    </dgm:pt>
    <dgm:pt modelId="{A1F34AE3-1182-634B-9509-EE56EFF44818}">
      <dgm:prSet phldrT="[Texto]" custT="1"/>
      <dgm:spPr/>
      <dgm:t>
        <a:bodyPr/>
        <a:lstStyle/>
        <a:p>
          <a:r>
            <a:rPr lang="es-ES_tradnl" sz="1600" dirty="0"/>
            <a:t>Registro de Seguimiento para entrega de medicamento</a:t>
          </a:r>
        </a:p>
      </dgm:t>
    </dgm:pt>
    <dgm:pt modelId="{BF5DD853-2219-9A4A-88D2-6FAF5A8C7D7A}" type="parTrans" cxnId="{326D86F9-46DE-694B-9C90-5000BF9AD811}">
      <dgm:prSet/>
      <dgm:spPr/>
      <dgm:t>
        <a:bodyPr/>
        <a:lstStyle/>
        <a:p>
          <a:endParaRPr lang="es-ES_tradnl"/>
        </a:p>
      </dgm:t>
    </dgm:pt>
    <dgm:pt modelId="{ACC402AE-8C70-8143-A5C6-7CFF9C317BA0}" type="sibTrans" cxnId="{326D86F9-46DE-694B-9C90-5000BF9AD811}">
      <dgm:prSet/>
      <dgm:spPr/>
      <dgm:t>
        <a:bodyPr/>
        <a:lstStyle/>
        <a:p>
          <a:endParaRPr lang="es-ES_tradnl"/>
        </a:p>
      </dgm:t>
    </dgm:pt>
    <dgm:pt modelId="{A8ABDD71-C8F8-574F-B214-4E822D403C73}" type="pres">
      <dgm:prSet presAssocID="{35FBFF4E-2795-4941-9F48-BE0ED521643A}" presName="linear" presStyleCnt="0">
        <dgm:presLayoutVars>
          <dgm:animLvl val="lvl"/>
          <dgm:resizeHandles val="exact"/>
        </dgm:presLayoutVars>
      </dgm:prSet>
      <dgm:spPr/>
      <dgm:t>
        <a:bodyPr/>
        <a:lstStyle/>
        <a:p>
          <a:endParaRPr lang="es-CL"/>
        </a:p>
      </dgm:t>
    </dgm:pt>
    <dgm:pt modelId="{2B79F172-F6BB-7447-923E-612EC71561B4}" type="pres">
      <dgm:prSet presAssocID="{A33FFFDA-B18A-E94B-87B2-F8B0FFFB83D5}" presName="parentText" presStyleLbl="node1" presStyleIdx="0" presStyleCnt="1" custScaleY="61694">
        <dgm:presLayoutVars>
          <dgm:chMax val="0"/>
          <dgm:bulletEnabled val="1"/>
        </dgm:presLayoutVars>
      </dgm:prSet>
      <dgm:spPr/>
      <dgm:t>
        <a:bodyPr/>
        <a:lstStyle/>
        <a:p>
          <a:endParaRPr lang="es-CL"/>
        </a:p>
      </dgm:t>
    </dgm:pt>
    <dgm:pt modelId="{B27D24E6-6735-784D-A320-1B3BF5A1682F}" type="pres">
      <dgm:prSet presAssocID="{A33FFFDA-B18A-E94B-87B2-F8B0FFFB83D5}" presName="childText" presStyleLbl="revTx" presStyleIdx="0" presStyleCnt="1">
        <dgm:presLayoutVars>
          <dgm:bulletEnabled val="1"/>
        </dgm:presLayoutVars>
      </dgm:prSet>
      <dgm:spPr/>
      <dgm:t>
        <a:bodyPr/>
        <a:lstStyle/>
        <a:p>
          <a:endParaRPr lang="es-CL"/>
        </a:p>
      </dgm:t>
    </dgm:pt>
  </dgm:ptLst>
  <dgm:cxnLst>
    <dgm:cxn modelId="{23F502BC-0B8E-4C99-9604-615152A8655E}" type="presOf" srcId="{5F58471D-91B1-D743-89CB-5F6F0767015F}" destId="{B27D24E6-6735-784D-A320-1B3BF5A1682F}" srcOrd="0" destOrd="0" presId="urn:microsoft.com/office/officeart/2005/8/layout/vList2"/>
    <dgm:cxn modelId="{8333ACC2-1CCB-D649-AA14-649EF6063ADC}" srcId="{35FBFF4E-2795-4941-9F48-BE0ED521643A}" destId="{A33FFFDA-B18A-E94B-87B2-F8B0FFFB83D5}" srcOrd="0" destOrd="0" parTransId="{09DC9667-B035-7449-9B32-B3400429FB65}" sibTransId="{DF60E9A3-33F3-CC47-B779-138C714CD405}"/>
    <dgm:cxn modelId="{BC8F1441-727D-CC46-8931-BC87E9A8ADA1}" srcId="{A33FFFDA-B18A-E94B-87B2-F8B0FFFB83D5}" destId="{5F58471D-91B1-D743-89CB-5F6F0767015F}" srcOrd="0" destOrd="0" parTransId="{3565C49A-C10E-924E-97C8-44AD6F0C58DB}" sibTransId="{34AD8413-F27C-8445-8655-1A4351CE0603}"/>
    <dgm:cxn modelId="{326D86F9-46DE-694B-9C90-5000BF9AD811}" srcId="{A33FFFDA-B18A-E94B-87B2-F8B0FFFB83D5}" destId="{A1F34AE3-1182-634B-9509-EE56EFF44818}" srcOrd="1" destOrd="0" parTransId="{BF5DD853-2219-9A4A-88D2-6FAF5A8C7D7A}" sibTransId="{ACC402AE-8C70-8143-A5C6-7CFF9C317BA0}"/>
    <dgm:cxn modelId="{78CCEF4A-9EE2-4552-A83E-AC259D6074E8}" type="presOf" srcId="{35FBFF4E-2795-4941-9F48-BE0ED521643A}" destId="{A8ABDD71-C8F8-574F-B214-4E822D403C73}" srcOrd="0" destOrd="0" presId="urn:microsoft.com/office/officeart/2005/8/layout/vList2"/>
    <dgm:cxn modelId="{41637357-0B8C-420C-8C1A-750152757DE7}" type="presOf" srcId="{A1F34AE3-1182-634B-9509-EE56EFF44818}" destId="{B27D24E6-6735-784D-A320-1B3BF5A1682F}" srcOrd="0" destOrd="1" presId="urn:microsoft.com/office/officeart/2005/8/layout/vList2"/>
    <dgm:cxn modelId="{AFEDB6D3-5402-405E-ADA5-1464FB64879D}" type="presOf" srcId="{A33FFFDA-B18A-E94B-87B2-F8B0FFFB83D5}" destId="{2B79F172-F6BB-7447-923E-612EC71561B4}" srcOrd="0" destOrd="0" presId="urn:microsoft.com/office/officeart/2005/8/layout/vList2"/>
    <dgm:cxn modelId="{B1446D9B-3DCE-487E-A5A3-F0F83C3BF444}" type="presParOf" srcId="{A8ABDD71-C8F8-574F-B214-4E822D403C73}" destId="{2B79F172-F6BB-7447-923E-612EC71561B4}" srcOrd="0" destOrd="0" presId="urn:microsoft.com/office/officeart/2005/8/layout/vList2"/>
    <dgm:cxn modelId="{030E5A45-2186-4E5C-977E-622F1A7C3FA8}" type="presParOf" srcId="{A8ABDD71-C8F8-574F-B214-4E822D403C73}" destId="{B27D24E6-6735-784D-A320-1B3BF5A1682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6FD17-726C-4EB7-A15B-98E547F1A7D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CL"/>
        </a:p>
      </dgm:t>
    </dgm:pt>
    <dgm:pt modelId="{13D168FD-1440-4D74-91A4-9A2BE6F72A92}">
      <dgm:prSet phldrT="[Texto]" custT="1"/>
      <dgm:spPr/>
      <dgm:t>
        <a:bodyPr/>
        <a:lstStyle/>
        <a:p>
          <a:r>
            <a:rPr lang="es-CL" sz="4800" dirty="0"/>
            <a:t>RED DE </a:t>
          </a:r>
          <a:r>
            <a:rPr lang="es-CL" sz="4800" dirty="0" smtClean="0"/>
            <a:t>URGENCIA</a:t>
          </a:r>
          <a:endParaRPr lang="es-CL" sz="4800" dirty="0"/>
        </a:p>
      </dgm:t>
    </dgm:pt>
    <dgm:pt modelId="{8006EBD2-9AC5-4918-84AF-6BF63C239A94}" type="parTrans" cxnId="{B15BD69D-1D3D-4FAB-A553-197EAC467B19}">
      <dgm:prSet/>
      <dgm:spPr/>
      <dgm:t>
        <a:bodyPr/>
        <a:lstStyle/>
        <a:p>
          <a:endParaRPr lang="es-CL" sz="1200"/>
        </a:p>
      </dgm:t>
    </dgm:pt>
    <dgm:pt modelId="{0A0F2876-7A97-465D-A1A5-5CFD7693E92E}" type="sibTrans" cxnId="{B15BD69D-1D3D-4FAB-A553-197EAC467B19}">
      <dgm:prSet/>
      <dgm:spPr/>
      <dgm:t>
        <a:bodyPr/>
        <a:lstStyle/>
        <a:p>
          <a:endParaRPr lang="es-CL" sz="1200"/>
        </a:p>
      </dgm:t>
    </dgm:pt>
    <dgm:pt modelId="{0369C0B6-CD8F-4AE0-8C2A-B0D11A1E0893}">
      <dgm:prSet phldrT="[Texto]" custT="1"/>
      <dgm:spPr/>
      <dgm:t>
        <a:bodyPr/>
        <a:lstStyle/>
        <a:p>
          <a:r>
            <a:rPr lang="es-CL" sz="1800" dirty="0" smtClean="0"/>
            <a:t>* La administración de inhibidor C1 </a:t>
          </a:r>
          <a:r>
            <a:rPr lang="es-CL" sz="1800" dirty="0" err="1" smtClean="0"/>
            <a:t>esterasa</a:t>
          </a:r>
          <a:r>
            <a:rPr lang="es-CL" sz="1800" dirty="0" smtClean="0"/>
            <a:t> ante episodios agudos no necesariamente será realizada en la Red de Prestadores Aprobados, por lo que Servicios de Urgencia de Establecimiento de Salud diferente de los contemplados en la Red de Prestadores aprobados igualmente deberán cumplir con los plazos de atención establecidos en las garantías de oportunidad, según lo establecido en la Ley 20.850, Título II, artículo 3°</a:t>
          </a:r>
          <a:endParaRPr lang="es-CL" sz="1800" dirty="0"/>
        </a:p>
      </dgm:t>
    </dgm:pt>
    <dgm:pt modelId="{02E1261C-4C29-42A2-8F7D-E04222FB84D1}" type="parTrans" cxnId="{390F7E9B-D3A1-4871-BDA2-274832C2E3B8}">
      <dgm:prSet/>
      <dgm:spPr/>
      <dgm:t>
        <a:bodyPr/>
        <a:lstStyle/>
        <a:p>
          <a:endParaRPr lang="es-CL" sz="1200"/>
        </a:p>
      </dgm:t>
    </dgm:pt>
    <dgm:pt modelId="{F0E6DD8A-EC75-425F-91D4-A9FB198A84B5}" type="sibTrans" cxnId="{390F7E9B-D3A1-4871-BDA2-274832C2E3B8}">
      <dgm:prSet/>
      <dgm:spPr/>
      <dgm:t>
        <a:bodyPr/>
        <a:lstStyle/>
        <a:p>
          <a:endParaRPr lang="es-CL" sz="1200"/>
        </a:p>
      </dgm:t>
    </dgm:pt>
    <dgm:pt modelId="{8F53895D-2347-442B-8F45-AEB912452101}" type="pres">
      <dgm:prSet presAssocID="{4F06FD17-726C-4EB7-A15B-98E547F1A7D2}" presName="composite" presStyleCnt="0">
        <dgm:presLayoutVars>
          <dgm:chMax val="1"/>
          <dgm:dir/>
          <dgm:resizeHandles val="exact"/>
        </dgm:presLayoutVars>
      </dgm:prSet>
      <dgm:spPr/>
      <dgm:t>
        <a:bodyPr/>
        <a:lstStyle/>
        <a:p>
          <a:endParaRPr lang="es-CL"/>
        </a:p>
      </dgm:t>
    </dgm:pt>
    <dgm:pt modelId="{135BF448-B05C-4DF2-B0E7-84CD860ADCBB}" type="pres">
      <dgm:prSet presAssocID="{13D168FD-1440-4D74-91A4-9A2BE6F72A92}" presName="roof" presStyleLbl="dkBgShp" presStyleIdx="0" presStyleCnt="2"/>
      <dgm:spPr/>
      <dgm:t>
        <a:bodyPr/>
        <a:lstStyle/>
        <a:p>
          <a:endParaRPr lang="es-CL"/>
        </a:p>
      </dgm:t>
    </dgm:pt>
    <dgm:pt modelId="{7AED810E-A2E4-48D6-904C-999CFCF1BE92}" type="pres">
      <dgm:prSet presAssocID="{13D168FD-1440-4D74-91A4-9A2BE6F72A92}" presName="pillars" presStyleCnt="0"/>
      <dgm:spPr/>
    </dgm:pt>
    <dgm:pt modelId="{FE657A97-6F16-4BB7-837E-413EF17DA71B}" type="pres">
      <dgm:prSet presAssocID="{13D168FD-1440-4D74-91A4-9A2BE6F72A92}" presName="pillar1" presStyleLbl="node1" presStyleIdx="0" presStyleCnt="1">
        <dgm:presLayoutVars>
          <dgm:bulletEnabled val="1"/>
        </dgm:presLayoutVars>
      </dgm:prSet>
      <dgm:spPr/>
      <dgm:t>
        <a:bodyPr/>
        <a:lstStyle/>
        <a:p>
          <a:endParaRPr lang="es-CL"/>
        </a:p>
      </dgm:t>
    </dgm:pt>
    <dgm:pt modelId="{DADDBDD6-7171-4702-A978-5E4B6D67F9B9}" type="pres">
      <dgm:prSet presAssocID="{13D168FD-1440-4D74-91A4-9A2BE6F72A92}" presName="base" presStyleLbl="dkBgShp" presStyleIdx="1" presStyleCnt="2" custLinFactY="0" custLinFactNeighborX="-2853" custLinFactNeighborY="100000"/>
      <dgm:spPr/>
    </dgm:pt>
  </dgm:ptLst>
  <dgm:cxnLst>
    <dgm:cxn modelId="{B15BD69D-1D3D-4FAB-A553-197EAC467B19}" srcId="{4F06FD17-726C-4EB7-A15B-98E547F1A7D2}" destId="{13D168FD-1440-4D74-91A4-9A2BE6F72A92}" srcOrd="0" destOrd="0" parTransId="{8006EBD2-9AC5-4918-84AF-6BF63C239A94}" sibTransId="{0A0F2876-7A97-465D-A1A5-5CFD7693E92E}"/>
    <dgm:cxn modelId="{7DC5E6A9-30AE-4822-8B69-6F610BF05354}" type="presOf" srcId="{13D168FD-1440-4D74-91A4-9A2BE6F72A92}" destId="{135BF448-B05C-4DF2-B0E7-84CD860ADCBB}" srcOrd="0" destOrd="0" presId="urn:microsoft.com/office/officeart/2005/8/layout/hList3"/>
    <dgm:cxn modelId="{5A576651-1276-4EB9-8DEA-EC19B5FE4FE9}" type="presOf" srcId="{0369C0B6-CD8F-4AE0-8C2A-B0D11A1E0893}" destId="{FE657A97-6F16-4BB7-837E-413EF17DA71B}" srcOrd="0" destOrd="0" presId="urn:microsoft.com/office/officeart/2005/8/layout/hList3"/>
    <dgm:cxn modelId="{6036713F-F189-4BC0-9023-C26B13EA90F9}" type="presOf" srcId="{4F06FD17-726C-4EB7-A15B-98E547F1A7D2}" destId="{8F53895D-2347-442B-8F45-AEB912452101}" srcOrd="0" destOrd="0" presId="urn:microsoft.com/office/officeart/2005/8/layout/hList3"/>
    <dgm:cxn modelId="{390F7E9B-D3A1-4871-BDA2-274832C2E3B8}" srcId="{13D168FD-1440-4D74-91A4-9A2BE6F72A92}" destId="{0369C0B6-CD8F-4AE0-8C2A-B0D11A1E0893}" srcOrd="0" destOrd="0" parTransId="{02E1261C-4C29-42A2-8F7D-E04222FB84D1}" sibTransId="{F0E6DD8A-EC75-425F-91D4-A9FB198A84B5}"/>
    <dgm:cxn modelId="{8B1F1259-F0A3-4C6B-9EB5-B405112994D0}" type="presParOf" srcId="{8F53895D-2347-442B-8F45-AEB912452101}" destId="{135BF448-B05C-4DF2-B0E7-84CD860ADCBB}" srcOrd="0" destOrd="0" presId="urn:microsoft.com/office/officeart/2005/8/layout/hList3"/>
    <dgm:cxn modelId="{AE2B4C71-0834-41E0-8CCF-5E2C96B7312A}" type="presParOf" srcId="{8F53895D-2347-442B-8F45-AEB912452101}" destId="{7AED810E-A2E4-48D6-904C-999CFCF1BE92}" srcOrd="1" destOrd="0" presId="urn:microsoft.com/office/officeart/2005/8/layout/hList3"/>
    <dgm:cxn modelId="{FA8150DE-7777-4ED6-B607-BEA259CB7038}" type="presParOf" srcId="{7AED810E-A2E4-48D6-904C-999CFCF1BE92}" destId="{FE657A97-6F16-4BB7-837E-413EF17DA71B}" srcOrd="0" destOrd="0" presId="urn:microsoft.com/office/officeart/2005/8/layout/hList3"/>
    <dgm:cxn modelId="{E2BE5145-3604-42D4-9DD0-D4A578FAD607}" type="presParOf" srcId="{8F53895D-2347-442B-8F45-AEB912452101}" destId="{DADDBDD6-7171-4702-A978-5E4B6D67F9B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06FD17-726C-4EB7-A15B-98E547F1A7D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CL"/>
        </a:p>
      </dgm:t>
    </dgm:pt>
    <dgm:pt modelId="{13D168FD-1440-4D74-91A4-9A2BE6F72A92}">
      <dgm:prSet phldrT="[Texto]"/>
      <dgm:spPr/>
      <dgm:t>
        <a:bodyPr/>
        <a:lstStyle/>
        <a:p>
          <a:r>
            <a:rPr lang="es-CL" dirty="0"/>
            <a:t>RED DE PRESTADORES</a:t>
          </a:r>
        </a:p>
      </dgm:t>
    </dgm:pt>
    <dgm:pt modelId="{8006EBD2-9AC5-4918-84AF-6BF63C239A94}" type="parTrans" cxnId="{B15BD69D-1D3D-4FAB-A553-197EAC467B19}">
      <dgm:prSet/>
      <dgm:spPr/>
      <dgm:t>
        <a:bodyPr/>
        <a:lstStyle/>
        <a:p>
          <a:endParaRPr lang="es-CL"/>
        </a:p>
      </dgm:t>
    </dgm:pt>
    <dgm:pt modelId="{0A0F2876-7A97-465D-A1A5-5CFD7693E92E}" type="sibTrans" cxnId="{B15BD69D-1D3D-4FAB-A553-197EAC467B19}">
      <dgm:prSet/>
      <dgm:spPr/>
      <dgm:t>
        <a:bodyPr/>
        <a:lstStyle/>
        <a:p>
          <a:endParaRPr lang="es-CL"/>
        </a:p>
      </dgm:t>
    </dgm:pt>
    <dgm:pt modelId="{B73B245D-37CA-4472-AF45-4DBD011E410F}" type="pres">
      <dgm:prSet presAssocID="{4F06FD17-726C-4EB7-A15B-98E547F1A7D2}" presName="Name0" presStyleCnt="0">
        <dgm:presLayoutVars>
          <dgm:dir/>
        </dgm:presLayoutVars>
      </dgm:prSet>
      <dgm:spPr/>
      <dgm:t>
        <a:bodyPr/>
        <a:lstStyle/>
        <a:p>
          <a:endParaRPr lang="es-CL"/>
        </a:p>
      </dgm:t>
    </dgm:pt>
    <dgm:pt modelId="{23BEC3D7-6AA1-4FBF-B9B0-BFB350E44650}" type="pres">
      <dgm:prSet presAssocID="{13D168FD-1440-4D74-91A4-9A2BE6F72A92}" presName="noChildren" presStyleCnt="0"/>
      <dgm:spPr/>
    </dgm:pt>
    <dgm:pt modelId="{37791488-F600-4A0C-9271-A2D8D8C60ED3}" type="pres">
      <dgm:prSet presAssocID="{13D168FD-1440-4D74-91A4-9A2BE6F72A92}" presName="gap" presStyleCnt="0"/>
      <dgm:spPr/>
    </dgm:pt>
    <dgm:pt modelId="{D1E02173-BE70-458B-A40C-AAC273774477}" type="pres">
      <dgm:prSet presAssocID="{13D168FD-1440-4D74-91A4-9A2BE6F72A92}" presName="medCircle2" presStyleLbl="vennNode1" presStyleIdx="0" presStyleCnt="1"/>
      <dgm:spPr/>
    </dgm:pt>
    <dgm:pt modelId="{AEB64E7B-2190-4822-8962-49C6492C1938}" type="pres">
      <dgm:prSet presAssocID="{13D168FD-1440-4D74-91A4-9A2BE6F72A92}" presName="txLvlOnly1" presStyleLbl="revTx" presStyleIdx="0" presStyleCnt="1"/>
      <dgm:spPr/>
      <dgm:t>
        <a:bodyPr/>
        <a:lstStyle/>
        <a:p>
          <a:endParaRPr lang="es-CL"/>
        </a:p>
      </dgm:t>
    </dgm:pt>
  </dgm:ptLst>
  <dgm:cxnLst>
    <dgm:cxn modelId="{B15BD69D-1D3D-4FAB-A553-197EAC467B19}" srcId="{4F06FD17-726C-4EB7-A15B-98E547F1A7D2}" destId="{13D168FD-1440-4D74-91A4-9A2BE6F72A92}" srcOrd="0" destOrd="0" parTransId="{8006EBD2-9AC5-4918-84AF-6BF63C239A94}" sibTransId="{0A0F2876-7A97-465D-A1A5-5CFD7693E92E}"/>
    <dgm:cxn modelId="{1ADFC998-72F0-44B5-A890-96FAD0B67938}" type="presOf" srcId="{4F06FD17-726C-4EB7-A15B-98E547F1A7D2}" destId="{B73B245D-37CA-4472-AF45-4DBD011E410F}" srcOrd="0" destOrd="0" presId="urn:microsoft.com/office/officeart/2008/layout/VerticalCircleList"/>
    <dgm:cxn modelId="{A9701647-4A41-4A99-B6C5-64B1D9B1D9D5}" type="presOf" srcId="{13D168FD-1440-4D74-91A4-9A2BE6F72A92}" destId="{AEB64E7B-2190-4822-8962-49C6492C1938}" srcOrd="0" destOrd="0" presId="urn:microsoft.com/office/officeart/2008/layout/VerticalCircleList"/>
    <dgm:cxn modelId="{F7E8E311-C28F-438A-981F-8CB6B955664B}" type="presParOf" srcId="{B73B245D-37CA-4472-AF45-4DBD011E410F}" destId="{23BEC3D7-6AA1-4FBF-B9B0-BFB350E44650}" srcOrd="0" destOrd="0" presId="urn:microsoft.com/office/officeart/2008/layout/VerticalCircleList"/>
    <dgm:cxn modelId="{4ECBAAD8-D077-434A-B29E-D14C244B4838}" type="presParOf" srcId="{23BEC3D7-6AA1-4FBF-B9B0-BFB350E44650}" destId="{37791488-F600-4A0C-9271-A2D8D8C60ED3}" srcOrd="0" destOrd="0" presId="urn:microsoft.com/office/officeart/2008/layout/VerticalCircleList"/>
    <dgm:cxn modelId="{6F0A564E-2EB4-4BEE-B4A0-B5CB097998E0}" type="presParOf" srcId="{23BEC3D7-6AA1-4FBF-B9B0-BFB350E44650}" destId="{D1E02173-BE70-458B-A40C-AAC273774477}" srcOrd="1" destOrd="0" presId="urn:microsoft.com/office/officeart/2008/layout/VerticalCircleList"/>
    <dgm:cxn modelId="{A4F044A4-18AF-410C-97BC-0ED3BC3BFBB2}" type="presParOf" srcId="{23BEC3D7-6AA1-4FBF-B9B0-BFB350E44650}" destId="{AEB64E7B-2190-4822-8962-49C6492C1938}"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331AB0-9ECA-4859-B942-2CD7F244B1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925B901C-B483-46E8-A132-639103D6DACB}">
      <dgm:prSet phldrT="[Texto]"/>
      <dgm:spPr/>
      <dgm:t>
        <a:bodyPr/>
        <a:lstStyle/>
        <a:p>
          <a:r>
            <a:rPr lang="es-CL" dirty="0" smtClean="0"/>
            <a:t>FICHA CLINICA</a:t>
          </a:r>
          <a:endParaRPr lang="es-CL" dirty="0"/>
        </a:p>
      </dgm:t>
    </dgm:pt>
    <dgm:pt modelId="{E95D44BC-17F7-47CD-B3AC-2610D1679F72}" type="parTrans" cxnId="{2FF8E0EE-925D-43A8-AF55-2C2E3CA6B2A9}">
      <dgm:prSet/>
      <dgm:spPr/>
      <dgm:t>
        <a:bodyPr/>
        <a:lstStyle/>
        <a:p>
          <a:endParaRPr lang="es-CL"/>
        </a:p>
      </dgm:t>
    </dgm:pt>
    <dgm:pt modelId="{D792FECE-0362-4ED1-8D80-BB9BAD59ECBA}" type="sibTrans" cxnId="{2FF8E0EE-925D-43A8-AF55-2C2E3CA6B2A9}">
      <dgm:prSet/>
      <dgm:spPr/>
      <dgm:t>
        <a:bodyPr/>
        <a:lstStyle/>
        <a:p>
          <a:endParaRPr lang="es-CL"/>
        </a:p>
      </dgm:t>
    </dgm:pt>
    <dgm:pt modelId="{2EA53E19-4ECB-413A-86C8-9868AEE1C398}">
      <dgm:prSet phldrT="[Texto]"/>
      <dgm:spPr/>
      <dgm:t>
        <a:bodyPr/>
        <a:lstStyle/>
        <a:p>
          <a:r>
            <a:rPr lang="es-CL" dirty="0" smtClean="0"/>
            <a:t>CUADERNILLO</a:t>
          </a:r>
          <a:endParaRPr lang="es-CL" dirty="0"/>
        </a:p>
      </dgm:t>
    </dgm:pt>
    <dgm:pt modelId="{809710BC-575A-4C00-8D08-8B5A2CC2CD80}" type="parTrans" cxnId="{9B701996-E781-4366-A831-F43C1267952E}">
      <dgm:prSet/>
      <dgm:spPr/>
      <dgm:t>
        <a:bodyPr/>
        <a:lstStyle/>
        <a:p>
          <a:endParaRPr lang="es-CL"/>
        </a:p>
      </dgm:t>
    </dgm:pt>
    <dgm:pt modelId="{4267B0A6-2E53-4A9F-8EF0-C3D6352853C7}" type="sibTrans" cxnId="{9B701996-E781-4366-A831-F43C1267952E}">
      <dgm:prSet/>
      <dgm:spPr/>
      <dgm:t>
        <a:bodyPr/>
        <a:lstStyle/>
        <a:p>
          <a:endParaRPr lang="es-CL"/>
        </a:p>
      </dgm:t>
    </dgm:pt>
    <dgm:pt modelId="{E080E728-020F-48BC-B527-6A332928D4CE}" type="pres">
      <dgm:prSet presAssocID="{64331AB0-9ECA-4859-B942-2CD7F244B1A5}" presName="Name0" presStyleCnt="0">
        <dgm:presLayoutVars>
          <dgm:dir/>
          <dgm:animLvl val="lvl"/>
          <dgm:resizeHandles val="exact"/>
        </dgm:presLayoutVars>
      </dgm:prSet>
      <dgm:spPr/>
      <dgm:t>
        <a:bodyPr/>
        <a:lstStyle/>
        <a:p>
          <a:endParaRPr lang="es-CL"/>
        </a:p>
      </dgm:t>
    </dgm:pt>
    <dgm:pt modelId="{6EAE6028-0AAA-4591-B674-AEC33676A11A}" type="pres">
      <dgm:prSet presAssocID="{925B901C-B483-46E8-A132-639103D6DACB}" presName="linNode" presStyleCnt="0"/>
      <dgm:spPr/>
    </dgm:pt>
    <dgm:pt modelId="{7A8AB26C-AA85-4A6B-B59B-A5729136A983}" type="pres">
      <dgm:prSet presAssocID="{925B901C-B483-46E8-A132-639103D6DACB}" presName="parentText" presStyleLbl="node1" presStyleIdx="0" presStyleCnt="2">
        <dgm:presLayoutVars>
          <dgm:chMax val="1"/>
          <dgm:bulletEnabled val="1"/>
        </dgm:presLayoutVars>
      </dgm:prSet>
      <dgm:spPr/>
      <dgm:t>
        <a:bodyPr/>
        <a:lstStyle/>
        <a:p>
          <a:endParaRPr lang="es-CL"/>
        </a:p>
      </dgm:t>
    </dgm:pt>
    <dgm:pt modelId="{3E105D6E-9105-44A6-83F5-939917BBFFC7}" type="pres">
      <dgm:prSet presAssocID="{D792FECE-0362-4ED1-8D80-BB9BAD59ECBA}" presName="sp" presStyleCnt="0"/>
      <dgm:spPr/>
    </dgm:pt>
    <dgm:pt modelId="{2BB7CA9A-BF6B-425C-A9FA-36BFD2AF39FB}" type="pres">
      <dgm:prSet presAssocID="{2EA53E19-4ECB-413A-86C8-9868AEE1C398}" presName="linNode" presStyleCnt="0"/>
      <dgm:spPr/>
    </dgm:pt>
    <dgm:pt modelId="{5BE415ED-52F4-4A76-B886-9DA4E789D0D7}" type="pres">
      <dgm:prSet presAssocID="{2EA53E19-4ECB-413A-86C8-9868AEE1C398}" presName="parentText" presStyleLbl="node1" presStyleIdx="1" presStyleCnt="2">
        <dgm:presLayoutVars>
          <dgm:chMax val="1"/>
          <dgm:bulletEnabled val="1"/>
        </dgm:presLayoutVars>
      </dgm:prSet>
      <dgm:spPr/>
      <dgm:t>
        <a:bodyPr/>
        <a:lstStyle/>
        <a:p>
          <a:endParaRPr lang="es-CL"/>
        </a:p>
      </dgm:t>
    </dgm:pt>
  </dgm:ptLst>
  <dgm:cxnLst>
    <dgm:cxn modelId="{2FF8E0EE-925D-43A8-AF55-2C2E3CA6B2A9}" srcId="{64331AB0-9ECA-4859-B942-2CD7F244B1A5}" destId="{925B901C-B483-46E8-A132-639103D6DACB}" srcOrd="0" destOrd="0" parTransId="{E95D44BC-17F7-47CD-B3AC-2610D1679F72}" sibTransId="{D792FECE-0362-4ED1-8D80-BB9BAD59ECBA}"/>
    <dgm:cxn modelId="{B21F68F4-70F7-4960-A6D8-5AE7C6C5D541}" type="presOf" srcId="{2EA53E19-4ECB-413A-86C8-9868AEE1C398}" destId="{5BE415ED-52F4-4A76-B886-9DA4E789D0D7}" srcOrd="0" destOrd="0" presId="urn:microsoft.com/office/officeart/2005/8/layout/vList5"/>
    <dgm:cxn modelId="{593EF2D9-80DA-4349-A052-CFB2AF37D1F8}" type="presOf" srcId="{925B901C-B483-46E8-A132-639103D6DACB}" destId="{7A8AB26C-AA85-4A6B-B59B-A5729136A983}" srcOrd="0" destOrd="0" presId="urn:microsoft.com/office/officeart/2005/8/layout/vList5"/>
    <dgm:cxn modelId="{6FAB1C85-4F6C-4A18-A08F-01FE13CE5DA9}" type="presOf" srcId="{64331AB0-9ECA-4859-B942-2CD7F244B1A5}" destId="{E080E728-020F-48BC-B527-6A332928D4CE}" srcOrd="0" destOrd="0" presId="urn:microsoft.com/office/officeart/2005/8/layout/vList5"/>
    <dgm:cxn modelId="{9B701996-E781-4366-A831-F43C1267952E}" srcId="{64331AB0-9ECA-4859-B942-2CD7F244B1A5}" destId="{2EA53E19-4ECB-413A-86C8-9868AEE1C398}" srcOrd="1" destOrd="0" parTransId="{809710BC-575A-4C00-8D08-8B5A2CC2CD80}" sibTransId="{4267B0A6-2E53-4A9F-8EF0-C3D6352853C7}"/>
    <dgm:cxn modelId="{896CAE41-A5E8-48A1-A21A-DFBA4EBF375D}" type="presParOf" srcId="{E080E728-020F-48BC-B527-6A332928D4CE}" destId="{6EAE6028-0AAA-4591-B674-AEC33676A11A}" srcOrd="0" destOrd="0" presId="urn:microsoft.com/office/officeart/2005/8/layout/vList5"/>
    <dgm:cxn modelId="{386ABB10-DE4B-4B1D-91B3-1E806AF0996E}" type="presParOf" srcId="{6EAE6028-0AAA-4591-B674-AEC33676A11A}" destId="{7A8AB26C-AA85-4A6B-B59B-A5729136A983}" srcOrd="0" destOrd="0" presId="urn:microsoft.com/office/officeart/2005/8/layout/vList5"/>
    <dgm:cxn modelId="{DE133F80-2C20-4E92-8F69-3C58E2ACBC01}" type="presParOf" srcId="{E080E728-020F-48BC-B527-6A332928D4CE}" destId="{3E105D6E-9105-44A6-83F5-939917BBFFC7}" srcOrd="1" destOrd="0" presId="urn:microsoft.com/office/officeart/2005/8/layout/vList5"/>
    <dgm:cxn modelId="{15BDB8A2-35FD-45E5-9CA2-6A58F4F11BE6}" type="presParOf" srcId="{E080E728-020F-48BC-B527-6A332928D4CE}" destId="{2BB7CA9A-BF6B-425C-A9FA-36BFD2AF39FB}" srcOrd="2" destOrd="0" presId="urn:microsoft.com/office/officeart/2005/8/layout/vList5"/>
    <dgm:cxn modelId="{96ABCC92-03B1-4049-A3EA-0E373BB717B4}" type="presParOf" srcId="{2BB7CA9A-BF6B-425C-A9FA-36BFD2AF39FB}" destId="{5BE415ED-52F4-4A76-B886-9DA4E789D0D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956F0E-82B2-4B76-9CCD-ACF469302C6F}"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CL"/>
        </a:p>
      </dgm:t>
    </dgm:pt>
    <dgm:pt modelId="{F2B37979-F393-421B-B512-64E56B494164}">
      <dgm:prSet phldrT="[Texto]"/>
      <dgm:spPr/>
      <dgm:t>
        <a:bodyPr/>
        <a:lstStyle/>
        <a:p>
          <a:r>
            <a:rPr lang="es-CL" dirty="0" smtClean="0"/>
            <a:t>PACIENTE SE ENCUENTRA EN SU </a:t>
          </a:r>
          <a:r>
            <a:rPr lang="es-CL" smtClean="0"/>
            <a:t>CENTRO ASIGNADO</a:t>
          </a:r>
          <a:endParaRPr lang="es-CL" dirty="0"/>
        </a:p>
      </dgm:t>
    </dgm:pt>
    <dgm:pt modelId="{D0215A92-D985-478F-94C3-E1DC97C10122}" type="parTrans" cxnId="{237DE2BB-DE8E-466B-BF3E-318A4C0D778F}">
      <dgm:prSet/>
      <dgm:spPr/>
      <dgm:t>
        <a:bodyPr/>
        <a:lstStyle/>
        <a:p>
          <a:endParaRPr lang="es-CL"/>
        </a:p>
      </dgm:t>
    </dgm:pt>
    <dgm:pt modelId="{B4A70172-3160-4898-919C-6ECEF23B511E}" type="sibTrans" cxnId="{237DE2BB-DE8E-466B-BF3E-318A4C0D778F}">
      <dgm:prSet/>
      <dgm:spPr/>
      <dgm:t>
        <a:bodyPr/>
        <a:lstStyle/>
        <a:p>
          <a:endParaRPr lang="es-CL"/>
        </a:p>
      </dgm:t>
    </dgm:pt>
    <dgm:pt modelId="{75340889-4830-4928-AC0D-F19EF2EB83EF}">
      <dgm:prSet phldrT="[Texto]"/>
      <dgm:spPr/>
      <dgm:t>
        <a:bodyPr/>
        <a:lstStyle/>
        <a:p>
          <a:r>
            <a:rPr lang="es-CL" dirty="0" smtClean="0"/>
            <a:t>SE PROCEDE A LA REPOSICION REALIZANDO REGISTROS</a:t>
          </a:r>
          <a:endParaRPr lang="es-CL" dirty="0"/>
        </a:p>
      </dgm:t>
    </dgm:pt>
    <dgm:pt modelId="{A697AD7E-C648-4C22-BC2A-8E4CE6B8661F}" type="parTrans" cxnId="{753538D9-280D-49E1-B446-FA33521C18D0}">
      <dgm:prSet/>
      <dgm:spPr/>
      <dgm:t>
        <a:bodyPr/>
        <a:lstStyle/>
        <a:p>
          <a:endParaRPr lang="es-CL"/>
        </a:p>
      </dgm:t>
    </dgm:pt>
    <dgm:pt modelId="{16770000-8F39-42BC-A9D2-35FAEEBD57CD}" type="sibTrans" cxnId="{753538D9-280D-49E1-B446-FA33521C18D0}">
      <dgm:prSet/>
      <dgm:spPr/>
      <dgm:t>
        <a:bodyPr/>
        <a:lstStyle/>
        <a:p>
          <a:endParaRPr lang="es-CL"/>
        </a:p>
      </dgm:t>
    </dgm:pt>
    <dgm:pt modelId="{84C5E51E-FD92-48F2-9FBC-7FAD1E6DCA4F}">
      <dgm:prSet phldrT="[Texto]"/>
      <dgm:spPr/>
      <dgm:t>
        <a:bodyPr/>
        <a:lstStyle/>
        <a:p>
          <a:r>
            <a:rPr lang="es-CL" dirty="0" smtClean="0"/>
            <a:t>PACIENTE NO SE ENCUENTRA EN SU CENTRO ASIGNADO </a:t>
          </a:r>
          <a:endParaRPr lang="es-CL" dirty="0"/>
        </a:p>
      </dgm:t>
    </dgm:pt>
    <dgm:pt modelId="{34E0DBDA-BF1B-4252-A170-AC53B6966501}" type="parTrans" cxnId="{DA891251-1050-4445-959E-E1CC584AA320}">
      <dgm:prSet/>
      <dgm:spPr/>
      <dgm:t>
        <a:bodyPr/>
        <a:lstStyle/>
        <a:p>
          <a:endParaRPr lang="es-CL"/>
        </a:p>
      </dgm:t>
    </dgm:pt>
    <dgm:pt modelId="{B873C68D-0B49-48D3-B13B-D9F926DCC787}" type="sibTrans" cxnId="{DA891251-1050-4445-959E-E1CC584AA320}">
      <dgm:prSet/>
      <dgm:spPr/>
      <dgm:t>
        <a:bodyPr/>
        <a:lstStyle/>
        <a:p>
          <a:endParaRPr lang="es-CL"/>
        </a:p>
      </dgm:t>
    </dgm:pt>
    <dgm:pt modelId="{55953361-8B09-4BE6-9CF4-9B7377BBE485}">
      <dgm:prSet phldrT="[Texto]"/>
      <dgm:spPr/>
      <dgm:t>
        <a:bodyPr/>
        <a:lstStyle/>
        <a:p>
          <a:r>
            <a:rPr lang="es-CL" dirty="0" smtClean="0"/>
            <a:t>SE PROCEDE A REPOSICION </a:t>
          </a:r>
          <a:endParaRPr lang="es-CL" dirty="0"/>
        </a:p>
      </dgm:t>
    </dgm:pt>
    <dgm:pt modelId="{CD9DCD91-DF2A-492C-B9F6-CB21C8697FE2}" type="parTrans" cxnId="{2CD972F3-5B7F-4537-BEBA-C4D4EF5F66B6}">
      <dgm:prSet/>
      <dgm:spPr/>
      <dgm:t>
        <a:bodyPr/>
        <a:lstStyle/>
        <a:p>
          <a:endParaRPr lang="es-CL"/>
        </a:p>
      </dgm:t>
    </dgm:pt>
    <dgm:pt modelId="{33D5B56F-ECFF-4FDE-B9E0-9C0A5E573F2C}" type="sibTrans" cxnId="{2CD972F3-5B7F-4537-BEBA-C4D4EF5F66B6}">
      <dgm:prSet/>
      <dgm:spPr/>
      <dgm:t>
        <a:bodyPr/>
        <a:lstStyle/>
        <a:p>
          <a:endParaRPr lang="es-CL"/>
        </a:p>
      </dgm:t>
    </dgm:pt>
    <dgm:pt modelId="{8811FC6F-77C8-43B0-B43F-F987A18788C0}">
      <dgm:prSet phldrT="[Texto]"/>
      <dgm:spPr/>
      <dgm:t>
        <a:bodyPr/>
        <a:lstStyle/>
        <a:p>
          <a:r>
            <a:rPr lang="es-CL" dirty="0" smtClean="0"/>
            <a:t>ENVIAR MAIL A LEYRICARTESOTO@MINSAL.CL  Y XPAREDES@FONASA.CL ADJUNTANDO DAU</a:t>
          </a:r>
          <a:endParaRPr lang="es-CL" dirty="0"/>
        </a:p>
      </dgm:t>
    </dgm:pt>
    <dgm:pt modelId="{DB802EE3-B110-49A8-AB03-AC2A81560BA7}" type="parTrans" cxnId="{BC902F94-FE7E-4F1D-B660-535B58CE4C90}">
      <dgm:prSet/>
      <dgm:spPr/>
      <dgm:t>
        <a:bodyPr/>
        <a:lstStyle/>
        <a:p>
          <a:endParaRPr lang="es-CL"/>
        </a:p>
      </dgm:t>
    </dgm:pt>
    <dgm:pt modelId="{1B775582-2787-4E95-9905-07860B6A839A}" type="sibTrans" cxnId="{BC902F94-FE7E-4F1D-B660-535B58CE4C90}">
      <dgm:prSet/>
      <dgm:spPr/>
      <dgm:t>
        <a:bodyPr/>
        <a:lstStyle/>
        <a:p>
          <a:endParaRPr lang="es-CL"/>
        </a:p>
      </dgm:t>
    </dgm:pt>
    <dgm:pt modelId="{CBEED252-BBAD-4A40-B588-0100E24BD247}" type="pres">
      <dgm:prSet presAssocID="{E6956F0E-82B2-4B76-9CCD-ACF469302C6F}" presName="Name0" presStyleCnt="0">
        <dgm:presLayoutVars>
          <dgm:dir/>
          <dgm:animLvl val="lvl"/>
          <dgm:resizeHandles/>
        </dgm:presLayoutVars>
      </dgm:prSet>
      <dgm:spPr/>
      <dgm:t>
        <a:bodyPr/>
        <a:lstStyle/>
        <a:p>
          <a:endParaRPr lang="es-CL"/>
        </a:p>
      </dgm:t>
    </dgm:pt>
    <dgm:pt modelId="{3EB94887-FA17-4797-8F30-27319B37320D}" type="pres">
      <dgm:prSet presAssocID="{F2B37979-F393-421B-B512-64E56B494164}" presName="linNode" presStyleCnt="0"/>
      <dgm:spPr/>
    </dgm:pt>
    <dgm:pt modelId="{84C666FE-7564-4103-B717-CBF5DB01FDE9}" type="pres">
      <dgm:prSet presAssocID="{F2B37979-F393-421B-B512-64E56B494164}" presName="parentShp" presStyleLbl="node1" presStyleIdx="0" presStyleCnt="2">
        <dgm:presLayoutVars>
          <dgm:bulletEnabled val="1"/>
        </dgm:presLayoutVars>
      </dgm:prSet>
      <dgm:spPr/>
      <dgm:t>
        <a:bodyPr/>
        <a:lstStyle/>
        <a:p>
          <a:endParaRPr lang="es-CL"/>
        </a:p>
      </dgm:t>
    </dgm:pt>
    <dgm:pt modelId="{1A6C237D-7A40-47A2-B3F2-081388B0C7CC}" type="pres">
      <dgm:prSet presAssocID="{F2B37979-F393-421B-B512-64E56B494164}" presName="childShp" presStyleLbl="bgAccFollowNode1" presStyleIdx="0" presStyleCnt="2">
        <dgm:presLayoutVars>
          <dgm:bulletEnabled val="1"/>
        </dgm:presLayoutVars>
      </dgm:prSet>
      <dgm:spPr/>
      <dgm:t>
        <a:bodyPr/>
        <a:lstStyle/>
        <a:p>
          <a:endParaRPr lang="es-CL"/>
        </a:p>
      </dgm:t>
    </dgm:pt>
    <dgm:pt modelId="{631A4FCE-B91D-4F13-B773-6F4D7C0D2868}" type="pres">
      <dgm:prSet presAssocID="{B4A70172-3160-4898-919C-6ECEF23B511E}" presName="spacing" presStyleCnt="0"/>
      <dgm:spPr/>
    </dgm:pt>
    <dgm:pt modelId="{1710502F-DDFD-433A-88E3-C006AEE33B6F}" type="pres">
      <dgm:prSet presAssocID="{84C5E51E-FD92-48F2-9FBC-7FAD1E6DCA4F}" presName="linNode" presStyleCnt="0"/>
      <dgm:spPr/>
    </dgm:pt>
    <dgm:pt modelId="{AFA793E8-43B7-4F9D-B279-5EA7ECAB0F1C}" type="pres">
      <dgm:prSet presAssocID="{84C5E51E-FD92-48F2-9FBC-7FAD1E6DCA4F}" presName="parentShp" presStyleLbl="node1" presStyleIdx="1" presStyleCnt="2">
        <dgm:presLayoutVars>
          <dgm:bulletEnabled val="1"/>
        </dgm:presLayoutVars>
      </dgm:prSet>
      <dgm:spPr/>
      <dgm:t>
        <a:bodyPr/>
        <a:lstStyle/>
        <a:p>
          <a:endParaRPr lang="es-CL"/>
        </a:p>
      </dgm:t>
    </dgm:pt>
    <dgm:pt modelId="{F57EF329-408F-47BA-8D64-6BE70554BAFE}" type="pres">
      <dgm:prSet presAssocID="{84C5E51E-FD92-48F2-9FBC-7FAD1E6DCA4F}" presName="childShp" presStyleLbl="bgAccFollowNode1" presStyleIdx="1" presStyleCnt="2" custLinFactNeighborY="26">
        <dgm:presLayoutVars>
          <dgm:bulletEnabled val="1"/>
        </dgm:presLayoutVars>
      </dgm:prSet>
      <dgm:spPr/>
      <dgm:t>
        <a:bodyPr/>
        <a:lstStyle/>
        <a:p>
          <a:endParaRPr lang="es-CL"/>
        </a:p>
      </dgm:t>
    </dgm:pt>
  </dgm:ptLst>
  <dgm:cxnLst>
    <dgm:cxn modelId="{DA891251-1050-4445-959E-E1CC584AA320}" srcId="{E6956F0E-82B2-4B76-9CCD-ACF469302C6F}" destId="{84C5E51E-FD92-48F2-9FBC-7FAD1E6DCA4F}" srcOrd="1" destOrd="0" parTransId="{34E0DBDA-BF1B-4252-A170-AC53B6966501}" sibTransId="{B873C68D-0B49-48D3-B13B-D9F926DCC787}"/>
    <dgm:cxn modelId="{2CD972F3-5B7F-4537-BEBA-C4D4EF5F66B6}" srcId="{84C5E51E-FD92-48F2-9FBC-7FAD1E6DCA4F}" destId="{55953361-8B09-4BE6-9CF4-9B7377BBE485}" srcOrd="0" destOrd="0" parTransId="{CD9DCD91-DF2A-492C-B9F6-CB21C8697FE2}" sibTransId="{33D5B56F-ECFF-4FDE-B9E0-9C0A5E573F2C}"/>
    <dgm:cxn modelId="{753538D9-280D-49E1-B446-FA33521C18D0}" srcId="{F2B37979-F393-421B-B512-64E56B494164}" destId="{75340889-4830-4928-AC0D-F19EF2EB83EF}" srcOrd="0" destOrd="0" parTransId="{A697AD7E-C648-4C22-BC2A-8E4CE6B8661F}" sibTransId="{16770000-8F39-42BC-A9D2-35FAEEBD57CD}"/>
    <dgm:cxn modelId="{237DE2BB-DE8E-466B-BF3E-318A4C0D778F}" srcId="{E6956F0E-82B2-4B76-9CCD-ACF469302C6F}" destId="{F2B37979-F393-421B-B512-64E56B494164}" srcOrd="0" destOrd="0" parTransId="{D0215A92-D985-478F-94C3-E1DC97C10122}" sibTransId="{B4A70172-3160-4898-919C-6ECEF23B511E}"/>
    <dgm:cxn modelId="{47BA4026-7740-463A-9ACD-3615F290A5F5}" type="presOf" srcId="{55953361-8B09-4BE6-9CF4-9B7377BBE485}" destId="{F57EF329-408F-47BA-8D64-6BE70554BAFE}" srcOrd="0" destOrd="0" presId="urn:microsoft.com/office/officeart/2005/8/layout/vList6"/>
    <dgm:cxn modelId="{20C0E086-5C51-4155-9A0E-8EBC4612FE16}" type="presOf" srcId="{84C5E51E-FD92-48F2-9FBC-7FAD1E6DCA4F}" destId="{AFA793E8-43B7-4F9D-B279-5EA7ECAB0F1C}" srcOrd="0" destOrd="0" presId="urn:microsoft.com/office/officeart/2005/8/layout/vList6"/>
    <dgm:cxn modelId="{2EB4EA03-8231-4D7D-B4D0-885EA1604801}" type="presOf" srcId="{F2B37979-F393-421B-B512-64E56B494164}" destId="{84C666FE-7564-4103-B717-CBF5DB01FDE9}" srcOrd="0" destOrd="0" presId="urn:microsoft.com/office/officeart/2005/8/layout/vList6"/>
    <dgm:cxn modelId="{2206C640-04EE-4359-BA0A-9C8858759708}" type="presOf" srcId="{8811FC6F-77C8-43B0-B43F-F987A18788C0}" destId="{F57EF329-408F-47BA-8D64-6BE70554BAFE}" srcOrd="0" destOrd="1" presId="urn:microsoft.com/office/officeart/2005/8/layout/vList6"/>
    <dgm:cxn modelId="{BC902F94-FE7E-4F1D-B660-535B58CE4C90}" srcId="{84C5E51E-FD92-48F2-9FBC-7FAD1E6DCA4F}" destId="{8811FC6F-77C8-43B0-B43F-F987A18788C0}" srcOrd="1" destOrd="0" parTransId="{DB802EE3-B110-49A8-AB03-AC2A81560BA7}" sibTransId="{1B775582-2787-4E95-9905-07860B6A839A}"/>
    <dgm:cxn modelId="{89F260D4-3CC4-4726-BD1C-2A884CB6A67D}" type="presOf" srcId="{75340889-4830-4928-AC0D-F19EF2EB83EF}" destId="{1A6C237D-7A40-47A2-B3F2-081388B0C7CC}" srcOrd="0" destOrd="0" presId="urn:microsoft.com/office/officeart/2005/8/layout/vList6"/>
    <dgm:cxn modelId="{E9874AA4-CC4E-4552-9155-5B7A3B44A6D1}" type="presOf" srcId="{E6956F0E-82B2-4B76-9CCD-ACF469302C6F}" destId="{CBEED252-BBAD-4A40-B588-0100E24BD247}" srcOrd="0" destOrd="0" presId="urn:microsoft.com/office/officeart/2005/8/layout/vList6"/>
    <dgm:cxn modelId="{A63F04DB-5955-46E4-9CFA-2010AB982AAB}" type="presParOf" srcId="{CBEED252-BBAD-4A40-B588-0100E24BD247}" destId="{3EB94887-FA17-4797-8F30-27319B37320D}" srcOrd="0" destOrd="0" presId="urn:microsoft.com/office/officeart/2005/8/layout/vList6"/>
    <dgm:cxn modelId="{E8244C47-C0F4-4AEE-97E7-DC9BF409EF4E}" type="presParOf" srcId="{3EB94887-FA17-4797-8F30-27319B37320D}" destId="{84C666FE-7564-4103-B717-CBF5DB01FDE9}" srcOrd="0" destOrd="0" presId="urn:microsoft.com/office/officeart/2005/8/layout/vList6"/>
    <dgm:cxn modelId="{AE18DEFA-17DB-4BBB-9E39-1ECD15D245AA}" type="presParOf" srcId="{3EB94887-FA17-4797-8F30-27319B37320D}" destId="{1A6C237D-7A40-47A2-B3F2-081388B0C7CC}" srcOrd="1" destOrd="0" presId="urn:microsoft.com/office/officeart/2005/8/layout/vList6"/>
    <dgm:cxn modelId="{48363FA9-CA07-4828-B755-FD43AAA2DA1F}" type="presParOf" srcId="{CBEED252-BBAD-4A40-B588-0100E24BD247}" destId="{631A4FCE-B91D-4F13-B773-6F4D7C0D2868}" srcOrd="1" destOrd="0" presId="urn:microsoft.com/office/officeart/2005/8/layout/vList6"/>
    <dgm:cxn modelId="{FB846690-FB67-45C4-A4C9-088B1190F080}" type="presParOf" srcId="{CBEED252-BBAD-4A40-B588-0100E24BD247}" destId="{1710502F-DDFD-433A-88E3-C006AEE33B6F}" srcOrd="2" destOrd="0" presId="urn:microsoft.com/office/officeart/2005/8/layout/vList6"/>
    <dgm:cxn modelId="{9700031C-6B48-4368-857A-2C95AEF73D8F}" type="presParOf" srcId="{1710502F-DDFD-433A-88E3-C006AEE33B6F}" destId="{AFA793E8-43B7-4F9D-B279-5EA7ECAB0F1C}" srcOrd="0" destOrd="0" presId="urn:microsoft.com/office/officeart/2005/8/layout/vList6"/>
    <dgm:cxn modelId="{25E21500-CDBE-428B-B99E-40187C784FEF}" type="presParOf" srcId="{1710502F-DDFD-433A-88E3-C006AEE33B6F}" destId="{F57EF329-408F-47BA-8D64-6BE70554BA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8FB70-8C5C-4FE4-8868-0A54357783D3}">
      <dsp:nvSpPr>
        <dsp:cNvPr id="0" name=""/>
        <dsp:cNvSpPr/>
      </dsp:nvSpPr>
      <dsp:spPr>
        <a:xfrm>
          <a:off x="0" y="544671"/>
          <a:ext cx="2324930" cy="1859944"/>
        </a:xfrm>
        <a:prstGeom prst="rect">
          <a:avLst/>
        </a:prstGeom>
        <a:blipFill rotWithShape="1">
          <a:blip xmlns:r="http://schemas.openxmlformats.org/officeDocument/2006/relationships" r:embed="rId1"/>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2345E-01F6-4C43-B498-D0DDC1A32D4E}">
      <dsp:nvSpPr>
        <dsp:cNvPr id="0" name=""/>
        <dsp:cNvSpPr/>
      </dsp:nvSpPr>
      <dsp:spPr>
        <a:xfrm>
          <a:off x="209243" y="2218621"/>
          <a:ext cx="2069187" cy="650980"/>
        </a:xfrm>
        <a:prstGeom prst="wedgeRectCallout">
          <a:avLst>
            <a:gd name="adj1" fmla="val 20250"/>
            <a:gd name="adj2" fmla="val -607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buNone/>
          </a:pPr>
          <a:r>
            <a:rPr lang="es-CL" sz="2000" kern="1200" dirty="0">
              <a:solidFill>
                <a:sysClr val="window" lastClr="FFFFFF"/>
              </a:solidFill>
              <a:latin typeface="Calibri"/>
              <a:ea typeface="+mn-ea"/>
              <a:cs typeface="+mn-cs"/>
            </a:rPr>
            <a:t>MEDICO </a:t>
          </a:r>
        </a:p>
        <a:p>
          <a:pPr marL="171450" lvl="1" indent="-171450" algn="l" defTabSz="800100">
            <a:lnSpc>
              <a:spcPct val="90000"/>
            </a:lnSpc>
            <a:spcBef>
              <a:spcPct val="0"/>
            </a:spcBef>
            <a:spcAft>
              <a:spcPct val="15000"/>
            </a:spcAft>
            <a:buChar char="••"/>
          </a:pPr>
          <a:r>
            <a:rPr lang="es-CL" sz="1800" kern="1200" dirty="0">
              <a:solidFill>
                <a:sysClr val="window" lastClr="FFFFFF"/>
              </a:solidFill>
              <a:latin typeface="Calibri"/>
              <a:ea typeface="+mn-ea"/>
              <a:cs typeface="+mn-cs"/>
            </a:rPr>
            <a:t>SOSPECHA INICIAL </a:t>
          </a:r>
        </a:p>
      </dsp:txBody>
      <dsp:txXfrm>
        <a:off x="209243" y="2218621"/>
        <a:ext cx="2069187" cy="650980"/>
      </dsp:txXfrm>
    </dsp:sp>
    <dsp:sp modelId="{0CE70221-551B-494D-B1AE-7598E6427C6B}">
      <dsp:nvSpPr>
        <dsp:cNvPr id="0" name=""/>
        <dsp:cNvSpPr/>
      </dsp:nvSpPr>
      <dsp:spPr>
        <a:xfrm>
          <a:off x="2557423" y="544671"/>
          <a:ext cx="2324930" cy="1859944"/>
        </a:xfrm>
        <a:prstGeom prst="rect">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36A8B-A24B-47FC-A541-73E6E10FE743}">
      <dsp:nvSpPr>
        <dsp:cNvPr id="0" name=""/>
        <dsp:cNvSpPr/>
      </dsp:nvSpPr>
      <dsp:spPr>
        <a:xfrm>
          <a:off x="2766667" y="2218621"/>
          <a:ext cx="2069187" cy="650980"/>
        </a:xfrm>
        <a:prstGeom prst="wedgeRectCallout">
          <a:avLst>
            <a:gd name="adj1" fmla="val 20250"/>
            <a:gd name="adj2" fmla="val -607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None/>
          </a:pPr>
          <a:r>
            <a:rPr lang="es-CL" sz="1800" kern="1200" dirty="0">
              <a:solidFill>
                <a:sysClr val="window" lastClr="FFFFFF"/>
              </a:solidFill>
              <a:latin typeface="Calibri"/>
              <a:ea typeface="+mn-ea"/>
              <a:cs typeface="+mn-cs"/>
            </a:rPr>
            <a:t>CENTRO REFERENCIA </a:t>
          </a:r>
        </a:p>
        <a:p>
          <a:pPr marL="171450" lvl="1" indent="-171450" algn="l" defTabSz="711200">
            <a:lnSpc>
              <a:spcPct val="90000"/>
            </a:lnSpc>
            <a:spcBef>
              <a:spcPct val="0"/>
            </a:spcBef>
            <a:spcAft>
              <a:spcPct val="15000"/>
            </a:spcAft>
            <a:buChar char="••"/>
          </a:pPr>
          <a:r>
            <a:rPr lang="es-CL" sz="1600" kern="1200" dirty="0">
              <a:solidFill>
                <a:sysClr val="window" lastClr="FFFFFF"/>
              </a:solidFill>
              <a:latin typeface="Calibri"/>
              <a:ea typeface="+mn-ea"/>
              <a:cs typeface="+mn-cs"/>
            </a:rPr>
            <a:t>SOSPECHA </a:t>
          </a:r>
          <a:r>
            <a:rPr lang="es-CL" sz="1600" kern="1200" dirty="0" smtClean="0">
              <a:solidFill>
                <a:sysClr val="window" lastClr="FFFFFF"/>
              </a:solidFill>
              <a:latin typeface="Calibri"/>
              <a:ea typeface="+mn-ea"/>
              <a:cs typeface="+mn-cs"/>
            </a:rPr>
            <a:t>FUNDADA POR INMUNOLOGO</a:t>
          </a:r>
          <a:endParaRPr lang="es-CL" sz="1600" kern="1200" dirty="0">
            <a:solidFill>
              <a:sysClr val="window" lastClr="FFFFFF"/>
            </a:solidFill>
            <a:latin typeface="Calibri"/>
            <a:ea typeface="+mn-ea"/>
            <a:cs typeface="+mn-cs"/>
          </a:endParaRPr>
        </a:p>
      </dsp:txBody>
      <dsp:txXfrm>
        <a:off x="2766667" y="2218621"/>
        <a:ext cx="2069187" cy="650980"/>
      </dsp:txXfrm>
    </dsp:sp>
    <dsp:sp modelId="{222D9117-46A8-42EC-AA61-F2FDEA3E6A92}">
      <dsp:nvSpPr>
        <dsp:cNvPr id="0" name=""/>
        <dsp:cNvSpPr/>
      </dsp:nvSpPr>
      <dsp:spPr>
        <a:xfrm>
          <a:off x="5114846" y="544671"/>
          <a:ext cx="2324930" cy="1859944"/>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F8931-3280-47E7-839E-560FF8281CC1}">
      <dsp:nvSpPr>
        <dsp:cNvPr id="0" name=""/>
        <dsp:cNvSpPr/>
      </dsp:nvSpPr>
      <dsp:spPr>
        <a:xfrm>
          <a:off x="5324090" y="2218621"/>
          <a:ext cx="2069187" cy="650980"/>
        </a:xfrm>
        <a:prstGeom prst="wedgeRectCallout">
          <a:avLst>
            <a:gd name="adj1" fmla="val 20250"/>
            <a:gd name="adj2" fmla="val -607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None/>
          </a:pPr>
          <a:r>
            <a:rPr lang="es-CL" sz="1800" kern="1200" dirty="0">
              <a:solidFill>
                <a:sysClr val="window" lastClr="FFFFFF"/>
              </a:solidFill>
              <a:latin typeface="Calibri"/>
              <a:ea typeface="+mn-ea"/>
              <a:cs typeface="+mn-cs"/>
            </a:rPr>
            <a:t>COMITÉ </a:t>
          </a:r>
        </a:p>
        <a:p>
          <a:pPr marL="114300" lvl="1" indent="-114300" algn="l" defTabSz="622300">
            <a:lnSpc>
              <a:spcPct val="90000"/>
            </a:lnSpc>
            <a:spcBef>
              <a:spcPct val="0"/>
            </a:spcBef>
            <a:spcAft>
              <a:spcPct val="15000"/>
            </a:spcAft>
            <a:buChar char="••"/>
          </a:pPr>
          <a:r>
            <a:rPr lang="es-CL" sz="1400" kern="1200" dirty="0">
              <a:solidFill>
                <a:sysClr val="window" lastClr="FFFFFF"/>
              </a:solidFill>
              <a:latin typeface="Calibri"/>
              <a:ea typeface="+mn-ea"/>
              <a:cs typeface="+mn-cs"/>
            </a:rPr>
            <a:t>CONFIRMACION </a:t>
          </a:r>
        </a:p>
        <a:p>
          <a:pPr marL="114300" lvl="1" indent="-114300" algn="l" defTabSz="622300">
            <a:lnSpc>
              <a:spcPct val="90000"/>
            </a:lnSpc>
            <a:spcBef>
              <a:spcPct val="0"/>
            </a:spcBef>
            <a:spcAft>
              <a:spcPct val="15000"/>
            </a:spcAft>
            <a:buChar char="••"/>
          </a:pPr>
          <a:r>
            <a:rPr lang="es-CL" sz="1400" kern="1200" dirty="0">
              <a:solidFill>
                <a:sysClr val="window" lastClr="FFFFFF"/>
              </a:solidFill>
              <a:latin typeface="Calibri"/>
              <a:ea typeface="+mn-ea"/>
              <a:cs typeface="+mn-cs"/>
            </a:rPr>
            <a:t>DESCARTE </a:t>
          </a:r>
        </a:p>
      </dsp:txBody>
      <dsp:txXfrm>
        <a:off x="5324090" y="2218621"/>
        <a:ext cx="2069187" cy="650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87051-6BA6-4DC8-9752-9D2732BE261A}">
      <dsp:nvSpPr>
        <dsp:cNvPr id="0" name=""/>
        <dsp:cNvSpPr/>
      </dsp:nvSpPr>
      <dsp:spPr>
        <a:xfrm>
          <a:off x="1866503" y="164460"/>
          <a:ext cx="1910568" cy="1910484"/>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4967D-8C04-429A-A733-0EA11B51261F}">
      <dsp:nvSpPr>
        <dsp:cNvPr id="0" name=""/>
        <dsp:cNvSpPr/>
      </dsp:nvSpPr>
      <dsp:spPr>
        <a:xfrm>
          <a:off x="1743" y="262407"/>
          <a:ext cx="2349813" cy="1776672"/>
        </a:xfrm>
        <a:prstGeom prst="rect">
          <a:avLst/>
        </a:prstGeom>
        <a:blipFill rotWithShape="1">
          <a:blip xmlns:r="http://schemas.openxmlformats.org/officeDocument/2006/relationships" r:embed="rId1"/>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A4DA7C-9B15-46D0-8D6E-2F81A8DE4BD4}">
      <dsp:nvSpPr>
        <dsp:cNvPr id="0" name=""/>
        <dsp:cNvSpPr/>
      </dsp:nvSpPr>
      <dsp:spPr>
        <a:xfrm>
          <a:off x="2074953" y="405687"/>
          <a:ext cx="1490190" cy="1490125"/>
        </a:xfrm>
        <a:prstGeom prst="ellipse">
          <a:avLst/>
        </a:prstGeom>
        <a:solidFill>
          <a:schemeClr val="accent6">
            <a:lumMod val="60000"/>
            <a:lumOff val="40000"/>
            <a:alpha val="4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CL" sz="1600" kern="1200" dirty="0" smtClean="0">
              <a:solidFill>
                <a:schemeClr val="tx2">
                  <a:lumMod val="50000"/>
                </a:schemeClr>
              </a:solidFill>
            </a:rPr>
            <a:t>EDUCACION  </a:t>
          </a:r>
        </a:p>
        <a:p>
          <a:pPr lvl="0" algn="ctr" defTabSz="711200">
            <a:lnSpc>
              <a:spcPct val="90000"/>
            </a:lnSpc>
            <a:spcBef>
              <a:spcPct val="0"/>
            </a:spcBef>
            <a:spcAft>
              <a:spcPct val="35000"/>
            </a:spcAft>
          </a:pPr>
          <a:r>
            <a:rPr lang="es-CL" sz="1600" kern="1200" dirty="0" smtClean="0">
              <a:solidFill>
                <a:schemeClr val="tx2">
                  <a:lumMod val="50000"/>
                </a:schemeClr>
              </a:solidFill>
            </a:rPr>
            <a:t>ENTREGA DE MEDICAMENTO</a:t>
          </a:r>
          <a:endParaRPr lang="es-CL" sz="1600" kern="1200" dirty="0">
            <a:solidFill>
              <a:schemeClr val="tx2">
                <a:lumMod val="50000"/>
              </a:schemeClr>
            </a:solidFill>
          </a:endParaRPr>
        </a:p>
      </dsp:txBody>
      <dsp:txXfrm>
        <a:off x="2293186" y="623911"/>
        <a:ext cx="1053724" cy="1053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9F172-F6BB-7447-923E-612EC71561B4}">
      <dsp:nvSpPr>
        <dsp:cNvPr id="0" name=""/>
        <dsp:cNvSpPr/>
      </dsp:nvSpPr>
      <dsp:spPr>
        <a:xfrm>
          <a:off x="0" y="155"/>
          <a:ext cx="2705100" cy="71604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_tradnl" sz="2000" b="1" kern="1200" dirty="0"/>
            <a:t>Funciones de Cuadernillo de Registro:</a:t>
          </a:r>
          <a:endParaRPr lang="es-ES_tradnl" sz="2000" kern="1200" dirty="0"/>
        </a:p>
      </dsp:txBody>
      <dsp:txXfrm>
        <a:off x="34954" y="35109"/>
        <a:ext cx="2635192" cy="646137"/>
      </dsp:txXfrm>
    </dsp:sp>
    <dsp:sp modelId="{B27D24E6-6735-784D-A320-1B3BF5A1682F}">
      <dsp:nvSpPr>
        <dsp:cNvPr id="0" name=""/>
        <dsp:cNvSpPr/>
      </dsp:nvSpPr>
      <dsp:spPr>
        <a:xfrm>
          <a:off x="0" y="716200"/>
          <a:ext cx="27051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8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_tradnl" sz="1600" kern="1200" dirty="0"/>
            <a:t>Registro de Crisis</a:t>
          </a:r>
        </a:p>
        <a:p>
          <a:pPr marL="171450" lvl="1" indent="-171450" algn="l" defTabSz="711200">
            <a:lnSpc>
              <a:spcPct val="90000"/>
            </a:lnSpc>
            <a:spcBef>
              <a:spcPct val="0"/>
            </a:spcBef>
            <a:spcAft>
              <a:spcPct val="20000"/>
            </a:spcAft>
            <a:buChar char="••"/>
          </a:pPr>
          <a:r>
            <a:rPr lang="es-ES_tradnl" sz="1600" kern="1200" dirty="0"/>
            <a:t>Registro de Seguimiento para entrega de medicamento</a:t>
          </a:r>
        </a:p>
      </dsp:txBody>
      <dsp:txXfrm>
        <a:off x="0" y="716200"/>
        <a:ext cx="2705100" cy="1026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BF448-B05C-4DF2-B0E7-84CD860ADCBB}">
      <dsp:nvSpPr>
        <dsp:cNvPr id="0" name=""/>
        <dsp:cNvSpPr/>
      </dsp:nvSpPr>
      <dsp:spPr>
        <a:xfrm>
          <a:off x="0" y="0"/>
          <a:ext cx="6010274" cy="63811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CL" sz="4800" kern="1200" dirty="0"/>
            <a:t>RED DE </a:t>
          </a:r>
          <a:r>
            <a:rPr lang="es-CL" sz="4800" kern="1200" dirty="0" smtClean="0"/>
            <a:t>URGENCIA</a:t>
          </a:r>
          <a:endParaRPr lang="es-CL" sz="4800" kern="1200" dirty="0"/>
        </a:p>
      </dsp:txBody>
      <dsp:txXfrm>
        <a:off x="0" y="0"/>
        <a:ext cx="6010274" cy="638111"/>
      </dsp:txXfrm>
    </dsp:sp>
    <dsp:sp modelId="{FE657A97-6F16-4BB7-837E-413EF17DA71B}">
      <dsp:nvSpPr>
        <dsp:cNvPr id="0" name=""/>
        <dsp:cNvSpPr/>
      </dsp:nvSpPr>
      <dsp:spPr>
        <a:xfrm>
          <a:off x="0" y="638111"/>
          <a:ext cx="6010274" cy="13400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dirty="0" smtClean="0"/>
            <a:t>* La administración de inhibidor C1 </a:t>
          </a:r>
          <a:r>
            <a:rPr lang="es-CL" sz="1800" kern="1200" dirty="0" err="1" smtClean="0"/>
            <a:t>esterasa</a:t>
          </a:r>
          <a:r>
            <a:rPr lang="es-CL" sz="1800" kern="1200" dirty="0" smtClean="0"/>
            <a:t> ante episodios agudos no necesariamente será realizada en la Red de Prestadores Aprobados, por lo que Servicios de Urgencia de Establecimiento de Salud diferente de los contemplados en la Red de Prestadores aprobados igualmente deberán cumplir con los plazos de atención establecidos en las garantías de oportunidad, según lo establecido en la Ley 20.850, Título II, artículo 3°</a:t>
          </a:r>
          <a:endParaRPr lang="es-CL" sz="1800" kern="1200" dirty="0"/>
        </a:p>
      </dsp:txBody>
      <dsp:txXfrm>
        <a:off x="0" y="638111"/>
        <a:ext cx="6010274" cy="1340033"/>
      </dsp:txXfrm>
    </dsp:sp>
    <dsp:sp modelId="{DADDBDD6-7171-4702-A978-5E4B6D67F9B9}">
      <dsp:nvSpPr>
        <dsp:cNvPr id="0" name=""/>
        <dsp:cNvSpPr/>
      </dsp:nvSpPr>
      <dsp:spPr>
        <a:xfrm>
          <a:off x="0" y="1978145"/>
          <a:ext cx="6010274" cy="14889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02173-BE70-458B-A40C-AAC273774477}">
      <dsp:nvSpPr>
        <dsp:cNvPr id="0" name=""/>
        <dsp:cNvSpPr/>
      </dsp:nvSpPr>
      <dsp:spPr>
        <a:xfrm>
          <a:off x="179189" y="1318815"/>
          <a:ext cx="683418" cy="68341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EB64E7B-2190-4822-8962-49C6492C1938}">
      <dsp:nvSpPr>
        <dsp:cNvPr id="0" name=""/>
        <dsp:cNvSpPr/>
      </dsp:nvSpPr>
      <dsp:spPr>
        <a:xfrm>
          <a:off x="520898" y="1318815"/>
          <a:ext cx="3646289" cy="68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lvl="0" algn="l" defTabSz="1422400">
            <a:lnSpc>
              <a:spcPct val="90000"/>
            </a:lnSpc>
            <a:spcBef>
              <a:spcPct val="0"/>
            </a:spcBef>
            <a:spcAft>
              <a:spcPct val="35000"/>
            </a:spcAft>
          </a:pPr>
          <a:r>
            <a:rPr lang="es-CL" sz="3200" kern="1200" dirty="0"/>
            <a:t>RED DE PRESTADORES</a:t>
          </a:r>
        </a:p>
      </dsp:txBody>
      <dsp:txXfrm>
        <a:off x="520898" y="1318815"/>
        <a:ext cx="3646289" cy="683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AB26C-AA85-4A6B-B59B-A5729136A983}">
      <dsp:nvSpPr>
        <dsp:cNvPr id="0" name=""/>
        <dsp:cNvSpPr/>
      </dsp:nvSpPr>
      <dsp:spPr>
        <a:xfrm>
          <a:off x="1734312" y="13"/>
          <a:ext cx="1951101" cy="5312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L" sz="2200" kern="1200" dirty="0" smtClean="0"/>
            <a:t>FICHA CLINICA</a:t>
          </a:r>
          <a:endParaRPr lang="es-CL" sz="2200" kern="1200" dirty="0"/>
        </a:p>
      </dsp:txBody>
      <dsp:txXfrm>
        <a:off x="1760244" y="25945"/>
        <a:ext cx="1899237" cy="479354"/>
      </dsp:txXfrm>
    </dsp:sp>
    <dsp:sp modelId="{5BE415ED-52F4-4A76-B886-9DA4E789D0D7}">
      <dsp:nvSpPr>
        <dsp:cNvPr id="0" name=""/>
        <dsp:cNvSpPr/>
      </dsp:nvSpPr>
      <dsp:spPr>
        <a:xfrm>
          <a:off x="1734312" y="557792"/>
          <a:ext cx="1951101" cy="5312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L" sz="2200" kern="1200" dirty="0" smtClean="0"/>
            <a:t>CUADERNILLO</a:t>
          </a:r>
          <a:endParaRPr lang="es-CL" sz="2200" kern="1200" dirty="0"/>
        </a:p>
      </dsp:txBody>
      <dsp:txXfrm>
        <a:off x="1760244" y="583724"/>
        <a:ext cx="1899237" cy="4793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C237D-7A40-47A2-B3F2-081388B0C7CC}">
      <dsp:nvSpPr>
        <dsp:cNvPr id="0" name=""/>
        <dsp:cNvSpPr/>
      </dsp:nvSpPr>
      <dsp:spPr>
        <a:xfrm>
          <a:off x="2910840" y="427"/>
          <a:ext cx="4366260" cy="1667110"/>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CL" sz="1700" kern="1200" dirty="0" smtClean="0"/>
            <a:t>SE PROCEDE A LA REPOSICION REALIZANDO REGISTROS</a:t>
          </a:r>
          <a:endParaRPr lang="es-CL" sz="1700" kern="1200" dirty="0"/>
        </a:p>
      </dsp:txBody>
      <dsp:txXfrm>
        <a:off x="2910840" y="208816"/>
        <a:ext cx="3741094" cy="1250332"/>
      </dsp:txXfrm>
    </dsp:sp>
    <dsp:sp modelId="{84C666FE-7564-4103-B717-CBF5DB01FDE9}">
      <dsp:nvSpPr>
        <dsp:cNvPr id="0" name=""/>
        <dsp:cNvSpPr/>
      </dsp:nvSpPr>
      <dsp:spPr>
        <a:xfrm>
          <a:off x="0" y="427"/>
          <a:ext cx="2910840" cy="16671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CL" sz="2500" kern="1200" dirty="0" smtClean="0"/>
            <a:t>PACIENTE SE ENCUENTRA EN SU </a:t>
          </a:r>
          <a:r>
            <a:rPr lang="es-CL" sz="2500" kern="1200" smtClean="0"/>
            <a:t>CENTRO ASIGNADO</a:t>
          </a:r>
          <a:endParaRPr lang="es-CL" sz="2500" kern="1200" dirty="0"/>
        </a:p>
      </dsp:txBody>
      <dsp:txXfrm>
        <a:off x="81382" y="81809"/>
        <a:ext cx="2748076" cy="1504346"/>
      </dsp:txXfrm>
    </dsp:sp>
    <dsp:sp modelId="{F57EF329-408F-47BA-8D64-6BE70554BAFE}">
      <dsp:nvSpPr>
        <dsp:cNvPr id="0" name=""/>
        <dsp:cNvSpPr/>
      </dsp:nvSpPr>
      <dsp:spPr>
        <a:xfrm>
          <a:off x="2910840" y="1834675"/>
          <a:ext cx="4366260" cy="1667110"/>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CL" sz="1700" kern="1200" dirty="0" smtClean="0"/>
            <a:t>SE PROCEDE A REPOSICION </a:t>
          </a:r>
          <a:endParaRPr lang="es-CL" sz="1700" kern="1200" dirty="0"/>
        </a:p>
        <a:p>
          <a:pPr marL="171450" lvl="1" indent="-171450" algn="l" defTabSz="755650">
            <a:lnSpc>
              <a:spcPct val="90000"/>
            </a:lnSpc>
            <a:spcBef>
              <a:spcPct val="0"/>
            </a:spcBef>
            <a:spcAft>
              <a:spcPct val="15000"/>
            </a:spcAft>
            <a:buChar char="••"/>
          </a:pPr>
          <a:r>
            <a:rPr lang="es-CL" sz="1700" kern="1200" dirty="0" smtClean="0"/>
            <a:t>ENVIAR MAIL A LEYRICARTESOTO@MINSAL.CL  Y XPAREDES@FONASA.CL ADJUNTANDO DAU</a:t>
          </a:r>
          <a:endParaRPr lang="es-CL" sz="1700" kern="1200" dirty="0"/>
        </a:p>
      </dsp:txBody>
      <dsp:txXfrm>
        <a:off x="2910840" y="2043064"/>
        <a:ext cx="3741094" cy="1250332"/>
      </dsp:txXfrm>
    </dsp:sp>
    <dsp:sp modelId="{AFA793E8-43B7-4F9D-B279-5EA7ECAB0F1C}">
      <dsp:nvSpPr>
        <dsp:cNvPr id="0" name=""/>
        <dsp:cNvSpPr/>
      </dsp:nvSpPr>
      <dsp:spPr>
        <a:xfrm>
          <a:off x="0" y="1834248"/>
          <a:ext cx="2910840" cy="166711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CL" sz="2500" kern="1200" dirty="0" smtClean="0"/>
            <a:t>PACIENTE NO SE ENCUENTRA EN SU CENTRO ASIGNADO </a:t>
          </a:r>
          <a:endParaRPr lang="es-CL" sz="2500" kern="1200" dirty="0"/>
        </a:p>
      </dsp:txBody>
      <dsp:txXfrm>
        <a:off x="81382" y="1915630"/>
        <a:ext cx="2748076" cy="150434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C2DFECB2-7DCF-4EB6-BEEC-9579DFED0A9E}" type="datetimeFigureOut">
              <a:rPr lang="es-ES"/>
              <a:pPr>
                <a:defRPr/>
              </a:pPr>
              <a:t>26/09/2018</a:t>
            </a:fld>
            <a:endParaRPr lang="es-ES"/>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AA1F43F9-824C-469E-88CA-962A491AC1A2}" type="slidenum">
              <a:rPr lang="es-ES"/>
              <a:pPr>
                <a:defRPr/>
              </a:pPr>
              <a:t>‹Nº›</a:t>
            </a:fld>
            <a:endParaRPr lang="es-ES"/>
          </a:p>
        </p:txBody>
      </p:sp>
    </p:spTree>
    <p:extLst>
      <p:ext uri="{BB962C8B-B14F-4D97-AF65-F5344CB8AC3E}">
        <p14:creationId xmlns:p14="http://schemas.microsoft.com/office/powerpoint/2010/main" val="6151155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F14848B6-7496-43E3-A0D3-E26A576BE126}" type="datetime1">
              <a:rPr lang="en-US"/>
              <a:pPr>
                <a:defRPr/>
              </a:pPr>
              <a:t>9/26/2018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29B02D51-F632-4263-98DA-C9C42479FF91}" type="slidenum">
              <a:rPr lang="en-US"/>
              <a:pPr>
                <a:defRPr/>
              </a:pPr>
              <a:t>‹Nº›</a:t>
            </a:fld>
            <a:endParaRPr lang="en-US"/>
          </a:p>
        </p:txBody>
      </p:sp>
    </p:spTree>
    <p:extLst>
      <p:ext uri="{BB962C8B-B14F-4D97-AF65-F5344CB8AC3E}">
        <p14:creationId xmlns:p14="http://schemas.microsoft.com/office/powerpoint/2010/main" val="130319189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dirty="0"/>
              <a:t>                                                                                     </a:t>
            </a:r>
            <a:endParaRPr lang="es-CL" dirty="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fld id="{613AF332-89E7-431A-BC22-4A3DDDB2DF84}" type="slidenum">
              <a:rPr lang="en-US" smtClean="0">
                <a:latin typeface="Calibri" pitchFamily="34" charset="0"/>
              </a:rPr>
              <a:pPr eaLnBrk="1" hangingPunct="1"/>
              <a:t>1</a:t>
            </a:fld>
            <a:endParaRPr lang="en-US">
              <a:latin typeface="Calibri" pitchFamily="34" charset="0"/>
            </a:endParaRPr>
          </a:p>
        </p:txBody>
      </p:sp>
    </p:spTree>
    <p:extLst>
      <p:ext uri="{BB962C8B-B14F-4D97-AF65-F5344CB8AC3E}">
        <p14:creationId xmlns:p14="http://schemas.microsoft.com/office/powerpoint/2010/main" val="202014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4B2A4B5E-ADCC-A74F-A5B9-E84CAC0C64DB}" type="slidenum">
              <a:rPr lang="es-ES_tradnl">
                <a:solidFill>
                  <a:prstClr val="black"/>
                </a:solidFill>
              </a:rPr>
              <a:pPr/>
              <a:t>3</a:t>
            </a:fld>
            <a:endParaRPr lang="es-ES_tradnl">
              <a:solidFill>
                <a:prstClr val="black"/>
              </a:solidFill>
            </a:endParaRPr>
          </a:p>
        </p:txBody>
      </p:sp>
    </p:spTree>
    <p:extLst>
      <p:ext uri="{BB962C8B-B14F-4D97-AF65-F5344CB8AC3E}">
        <p14:creationId xmlns:p14="http://schemas.microsoft.com/office/powerpoint/2010/main" val="156007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Fonasa</a:t>
            </a:r>
          </a:p>
          <a:p>
            <a:endParaRPr lang="es-ES_tradnl" dirty="0"/>
          </a:p>
        </p:txBody>
      </p:sp>
      <p:sp>
        <p:nvSpPr>
          <p:cNvPr id="4" name="Marcador de número de diapositiva 3"/>
          <p:cNvSpPr>
            <a:spLocks noGrp="1"/>
          </p:cNvSpPr>
          <p:nvPr>
            <p:ph type="sldNum" sz="quarter" idx="10"/>
          </p:nvPr>
        </p:nvSpPr>
        <p:spPr/>
        <p:txBody>
          <a:bodyPr/>
          <a:lstStyle/>
          <a:p>
            <a:fld id="{1C27F505-6E5A-6242-B52D-1B1DFA67578E}" type="slidenum">
              <a:rPr lang="es-ES_tradnl">
                <a:solidFill>
                  <a:prstClr val="black"/>
                </a:solidFill>
              </a:rPr>
              <a:pPr/>
              <a:t>4</a:t>
            </a:fld>
            <a:endParaRPr lang="es-ES_tradnl">
              <a:solidFill>
                <a:prstClr val="black"/>
              </a:solidFill>
            </a:endParaRPr>
          </a:p>
        </p:txBody>
      </p:sp>
    </p:spTree>
    <p:extLst>
      <p:ext uri="{BB962C8B-B14F-4D97-AF65-F5344CB8AC3E}">
        <p14:creationId xmlns:p14="http://schemas.microsoft.com/office/powerpoint/2010/main" val="70337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BFB26B6-53BC-4F7A-95FE-412AE6462A16}" type="datetime1">
              <a:rPr lang="en-US"/>
              <a:pPr>
                <a:defRPr/>
              </a:pPr>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672306D-3CA8-4071-89CE-01916A21E912}" type="slidenum">
              <a:rPr lang="en-US"/>
              <a:pPr>
                <a:defRPr/>
              </a:pPr>
              <a:t>‹Nº›</a:t>
            </a:fld>
            <a:endParaRPr lang="en-US"/>
          </a:p>
        </p:txBody>
      </p:sp>
    </p:spTree>
    <p:extLst>
      <p:ext uri="{BB962C8B-B14F-4D97-AF65-F5344CB8AC3E}">
        <p14:creationId xmlns:p14="http://schemas.microsoft.com/office/powerpoint/2010/main" val="132176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890610B5-D8A6-40A7-BDD8-51DC0BB0B3F2}" type="slidenum">
              <a:rPr lang="en-US"/>
              <a:pPr>
                <a:defRPr/>
              </a:pPr>
              <a:t>‹Nº›</a:t>
            </a:fld>
            <a:endParaRPr lang="en-US"/>
          </a:p>
        </p:txBody>
      </p:sp>
    </p:spTree>
    <p:extLst>
      <p:ext uri="{BB962C8B-B14F-4D97-AF65-F5344CB8AC3E}">
        <p14:creationId xmlns:p14="http://schemas.microsoft.com/office/powerpoint/2010/main" val="46531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88323BB1-9142-443D-A044-FE25C0FA7D6C}" type="slidenum">
              <a:rPr lang="en-US"/>
              <a:pPr>
                <a:defRPr/>
              </a:pPr>
              <a:t>‹Nº›</a:t>
            </a:fld>
            <a:endParaRPr lang="en-US"/>
          </a:p>
        </p:txBody>
      </p:sp>
    </p:spTree>
    <p:extLst>
      <p:ext uri="{BB962C8B-B14F-4D97-AF65-F5344CB8AC3E}">
        <p14:creationId xmlns:p14="http://schemas.microsoft.com/office/powerpoint/2010/main" val="295073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D9537A77-4FA2-487B-97BB-4F4D93D2326B}" type="slidenum">
              <a:rPr lang="en-US"/>
              <a:pPr>
                <a:defRPr/>
              </a:pPr>
              <a:t>‹Nº›</a:t>
            </a:fld>
            <a:endParaRPr lang="en-US"/>
          </a:p>
        </p:txBody>
      </p:sp>
    </p:spTree>
    <p:extLst>
      <p:ext uri="{BB962C8B-B14F-4D97-AF65-F5344CB8AC3E}">
        <p14:creationId xmlns:p14="http://schemas.microsoft.com/office/powerpoint/2010/main" val="204156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D445A34-52B7-41AA-95C5-0B0830994C6B}" type="slidenum">
              <a:rPr lang="en-US"/>
              <a:pPr>
                <a:defRPr/>
              </a:pPr>
              <a:t>‹Nº›</a:t>
            </a:fld>
            <a:endParaRPr lang="en-US"/>
          </a:p>
        </p:txBody>
      </p:sp>
    </p:spTree>
    <p:extLst>
      <p:ext uri="{BB962C8B-B14F-4D97-AF65-F5344CB8AC3E}">
        <p14:creationId xmlns:p14="http://schemas.microsoft.com/office/powerpoint/2010/main" val="77801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4CD87E8A-68C8-462A-B725-2542DC4A5DD8}" type="slidenum">
              <a:rPr lang="en-US"/>
              <a:pPr>
                <a:defRPr/>
              </a:pPr>
              <a:t>‹Nº›</a:t>
            </a:fld>
            <a:endParaRPr lang="en-US"/>
          </a:p>
        </p:txBody>
      </p:sp>
    </p:spTree>
    <p:extLst>
      <p:ext uri="{BB962C8B-B14F-4D97-AF65-F5344CB8AC3E}">
        <p14:creationId xmlns:p14="http://schemas.microsoft.com/office/powerpoint/2010/main" val="759791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8A7C7B68-88BE-4F6E-A926-D54E26B25477}" type="slidenum">
              <a:rPr lang="en-US"/>
              <a:pPr>
                <a:defRPr/>
              </a:pPr>
              <a:t>‹Nº›</a:t>
            </a:fld>
            <a:endParaRPr lang="en-US"/>
          </a:p>
        </p:txBody>
      </p:sp>
    </p:spTree>
    <p:extLst>
      <p:ext uri="{BB962C8B-B14F-4D97-AF65-F5344CB8AC3E}">
        <p14:creationId xmlns:p14="http://schemas.microsoft.com/office/powerpoint/2010/main" val="321112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99E35C6-3F4D-4DEE-BF6E-29CE66362953}" type="datetime1">
              <a:rPr lang="en-US"/>
              <a:pPr>
                <a:defRPr/>
              </a:pPr>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CA1B20C-F6FE-4544-AC37-436007C5B92B}" type="slidenum">
              <a:rPr lang="en-US"/>
              <a:pPr>
                <a:defRPr/>
              </a:pPr>
              <a:t>‹Nº›</a:t>
            </a:fld>
            <a:endParaRPr lang="en-US"/>
          </a:p>
        </p:txBody>
      </p:sp>
    </p:spTree>
    <p:extLst>
      <p:ext uri="{BB962C8B-B14F-4D97-AF65-F5344CB8AC3E}">
        <p14:creationId xmlns:p14="http://schemas.microsoft.com/office/powerpoint/2010/main" val="424185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4470D8B-C009-48C3-85CF-9F85B9723041}" type="datetime1">
              <a:rPr lang="en-US"/>
              <a:pPr>
                <a:defRPr/>
              </a:pPr>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EC6FBAE-0D6E-4810-9544-ECEFFE41B332}" type="slidenum">
              <a:rPr lang="en-US"/>
              <a:pPr>
                <a:defRPr/>
              </a:pPr>
              <a:t>‹Nº›</a:t>
            </a:fld>
            <a:endParaRPr lang="en-US"/>
          </a:p>
        </p:txBody>
      </p:sp>
    </p:spTree>
    <p:extLst>
      <p:ext uri="{BB962C8B-B14F-4D97-AF65-F5344CB8AC3E}">
        <p14:creationId xmlns:p14="http://schemas.microsoft.com/office/powerpoint/2010/main" val="593595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38FFB7B-96CF-4040-8828-3822B6925EC0}" type="datetime1">
              <a:rPr lang="en-US"/>
              <a:pPr>
                <a:defRPr/>
              </a:pPr>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45AE0A3-D28B-42BB-A373-836BFE7E828C}" type="slidenum">
              <a:rPr lang="en-US"/>
              <a:pPr>
                <a:defRPr/>
              </a:pPr>
              <a:t>‹Nº›</a:t>
            </a:fld>
            <a:endParaRPr lang="en-US"/>
          </a:p>
        </p:txBody>
      </p:sp>
    </p:spTree>
    <p:extLst>
      <p:ext uri="{BB962C8B-B14F-4D97-AF65-F5344CB8AC3E}">
        <p14:creationId xmlns:p14="http://schemas.microsoft.com/office/powerpoint/2010/main" val="1933623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6E151BB-0747-4839-A5E5-3F110D0E402F}" type="datetime1">
              <a:rPr lang="en-US"/>
              <a:pPr>
                <a:defRPr/>
              </a:pPr>
              <a:t>9/26/2018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A984E51-3362-452D-87E8-52D0C476A180}" type="slidenum">
              <a:rPr lang="en-US"/>
              <a:pPr>
                <a:defRPr/>
              </a:pPr>
              <a:t>‹Nº›</a:t>
            </a:fld>
            <a:endParaRPr lang="en-US"/>
          </a:p>
        </p:txBody>
      </p:sp>
    </p:spTree>
    <p:extLst>
      <p:ext uri="{BB962C8B-B14F-4D97-AF65-F5344CB8AC3E}">
        <p14:creationId xmlns:p14="http://schemas.microsoft.com/office/powerpoint/2010/main" val="321217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EEEED68-55AB-4D7D-8730-878A639A03A5}" type="datetime1">
              <a:rPr lang="en-US"/>
              <a:pPr>
                <a:defRPr/>
              </a:pPr>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84852F2-1B3F-4D10-905A-92EDEACE440E}" type="slidenum">
              <a:rPr lang="en-US"/>
              <a:pPr>
                <a:defRPr/>
              </a:pPr>
              <a:t>‹Nº›</a:t>
            </a:fld>
            <a:endParaRPr lang="en-US"/>
          </a:p>
        </p:txBody>
      </p:sp>
    </p:spTree>
    <p:extLst>
      <p:ext uri="{BB962C8B-B14F-4D97-AF65-F5344CB8AC3E}">
        <p14:creationId xmlns:p14="http://schemas.microsoft.com/office/powerpoint/2010/main" val="1290172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75288C1-3C32-40B5-8272-ADC5A25E076C}" type="datetime1">
              <a:rPr lang="en-US"/>
              <a:pPr>
                <a:defRPr/>
              </a:pPr>
              <a:t>9/26/2018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D25B870-A22A-43E5-83D1-D31FA8C39FA6}" type="slidenum">
              <a:rPr lang="en-US"/>
              <a:pPr>
                <a:defRPr/>
              </a:pPr>
              <a:t>‹Nº›</a:t>
            </a:fld>
            <a:endParaRPr lang="en-US"/>
          </a:p>
        </p:txBody>
      </p:sp>
    </p:spTree>
    <p:extLst>
      <p:ext uri="{BB962C8B-B14F-4D97-AF65-F5344CB8AC3E}">
        <p14:creationId xmlns:p14="http://schemas.microsoft.com/office/powerpoint/2010/main" val="236542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8DD5F6A-5080-424A-ADC1-52594E8D0870}" type="datetime1">
              <a:rPr lang="en-US"/>
              <a:pPr>
                <a:defRPr/>
              </a:pPr>
              <a:t>9/26/2018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6547071-65F7-4807-87AC-5A6CCFEC6070}" type="slidenum">
              <a:rPr lang="en-US"/>
              <a:pPr>
                <a:defRPr/>
              </a:pPr>
              <a:t>‹Nº›</a:t>
            </a:fld>
            <a:endParaRPr lang="en-US"/>
          </a:p>
        </p:txBody>
      </p:sp>
    </p:spTree>
    <p:extLst>
      <p:ext uri="{BB962C8B-B14F-4D97-AF65-F5344CB8AC3E}">
        <p14:creationId xmlns:p14="http://schemas.microsoft.com/office/powerpoint/2010/main" val="1541074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C6CBB63-7433-48E7-87D8-3E546A77F1C8}" type="datetime1">
              <a:rPr lang="en-US"/>
              <a:pPr>
                <a:defRPr/>
              </a:pPr>
              <a:t>9/26/2018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61C60D2-186D-41B1-B422-1240DDEEF080}" type="slidenum">
              <a:rPr lang="en-US"/>
              <a:pPr>
                <a:defRPr/>
              </a:pPr>
              <a:t>‹Nº›</a:t>
            </a:fld>
            <a:endParaRPr lang="en-US"/>
          </a:p>
        </p:txBody>
      </p:sp>
    </p:spTree>
    <p:extLst>
      <p:ext uri="{BB962C8B-B14F-4D97-AF65-F5344CB8AC3E}">
        <p14:creationId xmlns:p14="http://schemas.microsoft.com/office/powerpoint/2010/main" val="4216083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308E38E-8BE1-4C1D-970C-63EEE9A94A8F}" type="datetime1">
              <a:rPr lang="en-US"/>
              <a:pPr>
                <a:defRPr/>
              </a:pPr>
              <a:t>9/26/2018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374D100-9C60-4B31-9B6E-849D5B55258B}" type="slidenum">
              <a:rPr lang="en-US"/>
              <a:pPr>
                <a:defRPr/>
              </a:pPr>
              <a:t>‹Nº›</a:t>
            </a:fld>
            <a:endParaRPr lang="en-US"/>
          </a:p>
        </p:txBody>
      </p:sp>
    </p:spTree>
    <p:extLst>
      <p:ext uri="{BB962C8B-B14F-4D97-AF65-F5344CB8AC3E}">
        <p14:creationId xmlns:p14="http://schemas.microsoft.com/office/powerpoint/2010/main" val="481635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2544CAB-F18F-4F26-81B6-29089D80931F}" type="datetime1">
              <a:rPr lang="en-US"/>
              <a:pPr>
                <a:defRPr/>
              </a:pPr>
              <a:t>9/26/2018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D8493C0-4A73-4433-AAD0-7E91B6A85BCE}" type="slidenum">
              <a:rPr lang="en-US"/>
              <a:pPr>
                <a:defRPr/>
              </a:pPr>
              <a:t>‹Nº›</a:t>
            </a:fld>
            <a:endParaRPr lang="en-US"/>
          </a:p>
        </p:txBody>
      </p:sp>
    </p:spTree>
    <p:extLst>
      <p:ext uri="{BB962C8B-B14F-4D97-AF65-F5344CB8AC3E}">
        <p14:creationId xmlns:p14="http://schemas.microsoft.com/office/powerpoint/2010/main" val="3456358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60D4986-7005-4E9A-BB1C-E11838C04FCA}" type="datetime1">
              <a:rPr lang="en-US"/>
              <a:pPr>
                <a:defRPr/>
              </a:pPr>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EAEF034-CD0B-4913-9693-CF7DA781CDD9}" type="slidenum">
              <a:rPr lang="en-US"/>
              <a:pPr>
                <a:defRPr/>
              </a:pPr>
              <a:t>‹Nº›</a:t>
            </a:fld>
            <a:endParaRPr lang="en-US"/>
          </a:p>
        </p:txBody>
      </p:sp>
    </p:spTree>
    <p:extLst>
      <p:ext uri="{BB962C8B-B14F-4D97-AF65-F5344CB8AC3E}">
        <p14:creationId xmlns:p14="http://schemas.microsoft.com/office/powerpoint/2010/main" val="1328160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229EE6A-8059-42C4-B3EA-FE8213B36269}" type="datetime1">
              <a:rPr lang="en-US"/>
              <a:pPr>
                <a:defRPr/>
              </a:pPr>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E060D32-DE12-4662-851F-3F17D2AAAA07}" type="slidenum">
              <a:rPr lang="en-US"/>
              <a:pPr>
                <a:defRPr/>
              </a:pPr>
              <a:t>‹Nº›</a:t>
            </a:fld>
            <a:endParaRPr lang="en-US"/>
          </a:p>
        </p:txBody>
      </p:sp>
    </p:spTree>
    <p:extLst>
      <p:ext uri="{BB962C8B-B14F-4D97-AF65-F5344CB8AC3E}">
        <p14:creationId xmlns:p14="http://schemas.microsoft.com/office/powerpoint/2010/main" val="3236750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99E35C6-3F4D-4DEE-BF6E-29CE66362953}" type="datetime1">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CA1B20C-F6FE-4544-AC37-436007C5B92B}"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317224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4470D8B-C009-48C3-85CF-9F85B9723041}" type="datetime1">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EC6FBAE-0D6E-4810-9544-ECEFFE41B332}"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229858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38FFB7B-96CF-4040-8828-3822B6925EC0}" type="datetime1">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45AE0A3-D28B-42BB-A373-836BFE7E828C}"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49584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FBC2AD9-1147-4916-9B79-609756161395}" type="datetime1">
              <a:rPr lang="en-US"/>
              <a:pPr>
                <a:defRPr/>
              </a:pPr>
              <a:t>9/26/2018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C30186F-D0BB-4485-9073-2D5D1BD883A4}" type="slidenum">
              <a:rPr lang="en-US"/>
              <a:pPr>
                <a:defRPr/>
              </a:pPr>
              <a:t>‹Nº›</a:t>
            </a:fld>
            <a:endParaRPr lang="en-US"/>
          </a:p>
        </p:txBody>
      </p:sp>
    </p:spTree>
    <p:extLst>
      <p:ext uri="{BB962C8B-B14F-4D97-AF65-F5344CB8AC3E}">
        <p14:creationId xmlns:p14="http://schemas.microsoft.com/office/powerpoint/2010/main" val="3477442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6E151BB-0747-4839-A5E5-3F110D0E402F}" type="datetime1">
              <a:rPr lang="en-US">
                <a:solidFill>
                  <a:prstClr val="black"/>
                </a:solidFill>
              </a:rPr>
              <a:pPr>
                <a:defRPr/>
              </a:pPr>
              <a:t>9/26/2018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A984E51-3362-452D-87E8-52D0C476A180}"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157933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75288C1-3C32-40B5-8272-ADC5A25E076C}" type="datetime1">
              <a:rPr lang="en-US">
                <a:solidFill>
                  <a:prstClr val="black"/>
                </a:solidFill>
              </a:rPr>
              <a:pPr>
                <a:defRPr/>
              </a:pPr>
              <a:t>9/26/2018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D25B870-A22A-43E5-83D1-D31FA8C39FA6}"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576551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8DD5F6A-5080-424A-ADC1-52594E8D0870}" type="datetime1">
              <a:rPr lang="en-US">
                <a:solidFill>
                  <a:prstClr val="black"/>
                </a:solidFill>
              </a:rPr>
              <a:pPr>
                <a:defRPr/>
              </a:pPr>
              <a:t>9/26/2018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6547071-65F7-4807-87AC-5A6CCFEC6070}"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772498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C6CBB63-7433-48E7-87D8-3E546A77F1C8}" type="datetime1">
              <a:rPr lang="en-US">
                <a:solidFill>
                  <a:prstClr val="black"/>
                </a:solidFill>
              </a:rPr>
              <a:pPr>
                <a:defRPr/>
              </a:pPr>
              <a:t>9/26/2018</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61C60D2-186D-41B1-B422-1240DDEEF080}"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672962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308E38E-8BE1-4C1D-970C-63EEE9A94A8F}" type="datetime1">
              <a:rPr lang="en-US">
                <a:solidFill>
                  <a:prstClr val="black"/>
                </a:solidFill>
              </a:rPr>
              <a:pPr>
                <a:defRPr/>
              </a:pPr>
              <a:t>9/26/2018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374D100-9C60-4B31-9B6E-849D5B55258B}"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776073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2544CAB-F18F-4F26-81B6-29089D80931F}" type="datetime1">
              <a:rPr lang="en-US">
                <a:solidFill>
                  <a:prstClr val="black"/>
                </a:solidFill>
              </a:rPr>
              <a:pPr>
                <a:defRPr/>
              </a:pPr>
              <a:t>9/26/2018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D8493C0-4A73-4433-AAD0-7E91B6A85BCE}"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74395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60D4986-7005-4E9A-BB1C-E11838C04FCA}" type="datetime1">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EAEF034-CD0B-4913-9693-CF7DA781CDD9}"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948723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229EE6A-8059-42C4-B3EA-FE8213B36269}" type="datetime1">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E060D32-DE12-4662-851F-3F17D2AAAA07}"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671516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23310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3337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F2517F5-EE82-43B6-B5BB-A22B5ABD0283}" type="datetime1">
              <a:rPr lang="en-US"/>
              <a:pPr>
                <a:defRPr/>
              </a:pPr>
              <a:t>9/26/2018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4E1EEBA-3D09-44DA-B027-4BFDDEBEB81C}" type="slidenum">
              <a:rPr lang="en-US"/>
              <a:pPr>
                <a:defRPr/>
              </a:pPr>
              <a:t>‹Nº›</a:t>
            </a:fld>
            <a:endParaRPr lang="en-US"/>
          </a:p>
        </p:txBody>
      </p:sp>
    </p:spTree>
    <p:extLst>
      <p:ext uri="{BB962C8B-B14F-4D97-AF65-F5344CB8AC3E}">
        <p14:creationId xmlns:p14="http://schemas.microsoft.com/office/powerpoint/2010/main" val="1553469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79085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69541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63694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55340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19182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96397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L"/>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5613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3941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FB9E12E7-3B89-41E9-B80A-9E85FC8BBA11}" type="datetimeFigureOut">
              <a:rPr lang="es-CL">
                <a:solidFill>
                  <a:prstClr val="black">
                    <a:tint val="75000"/>
                  </a:prstClr>
                </a:solidFill>
              </a:rPr>
              <a:pPr/>
              <a:t>26-09-2018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4F8ECC-13EB-424D-B8F4-B71943B7AFEE}"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39124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3479801" y="3035300"/>
            <a:ext cx="5257799" cy="3236698"/>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3479800" y="1066801"/>
            <a:ext cx="5257800" cy="99060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3479800" y="2184400"/>
            <a:ext cx="5257800" cy="72390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1" y="0"/>
            <a:ext cx="2032000" cy="177800"/>
          </a:xfrm>
          <a:prstGeom prst="rect">
            <a:avLst/>
          </a:prstGeom>
        </p:spPr>
      </p:pic>
      <p:sp>
        <p:nvSpPr>
          <p:cNvPr id="2" name="CuadroTexto 1"/>
          <p:cNvSpPr txBox="1"/>
          <p:nvPr userDrawn="1"/>
        </p:nvSpPr>
        <p:spPr>
          <a:xfrm>
            <a:off x="8502958" y="6475874"/>
            <a:ext cx="325730" cy="207749"/>
          </a:xfrm>
          <a:prstGeom prst="rect">
            <a:avLst/>
          </a:prstGeom>
          <a:noFill/>
        </p:spPr>
        <p:txBody>
          <a:bodyPr wrap="none" rtlCol="0">
            <a:spAutoFit/>
          </a:bodyPr>
          <a:lstStyle/>
          <a:p>
            <a:pPr algn="r" defTabSz="685800" fontAlgn="auto">
              <a:spcBef>
                <a:spcPts val="0"/>
              </a:spcBef>
              <a:spcAft>
                <a:spcPts val="0"/>
              </a:spcAft>
            </a:pPr>
            <a:fld id="{F0D743BD-13B2-8146-8C09-0F6A22AE68B5}" type="slidenum">
              <a:rPr lang="es-ES" sz="750" smtClean="0">
                <a:solidFill>
                  <a:prstClr val="black">
                    <a:lumMod val="65000"/>
                    <a:lumOff val="35000"/>
                  </a:prstClr>
                </a:solidFill>
                <a:latin typeface="Candara"/>
                <a:ea typeface="+mn-ea"/>
                <a:cs typeface="Candara"/>
              </a:rPr>
              <a:pPr algn="r" defTabSz="685800" fontAlgn="auto">
                <a:spcBef>
                  <a:spcPts val="0"/>
                </a:spcBef>
                <a:spcAft>
                  <a:spcPts val="0"/>
                </a:spcAft>
              </a:pPr>
              <a:t>‹Nº›</a:t>
            </a:fld>
            <a:endParaRPr lang="es-ES" sz="750" dirty="0">
              <a:solidFill>
                <a:prstClr val="black">
                  <a:lumMod val="65000"/>
                  <a:lumOff val="35000"/>
                </a:prstClr>
              </a:solidFill>
              <a:latin typeface="Candara"/>
              <a:ea typeface="+mn-ea"/>
              <a:cs typeface="Candara"/>
            </a:endParaRPr>
          </a:p>
        </p:txBody>
      </p:sp>
    </p:spTree>
    <p:extLst>
      <p:ext uri="{BB962C8B-B14F-4D97-AF65-F5344CB8AC3E}">
        <p14:creationId xmlns:p14="http://schemas.microsoft.com/office/powerpoint/2010/main" val="420809015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D7828B0-B31F-4F55-B382-14A772598BCE}" type="datetime1">
              <a:rPr lang="en-US"/>
              <a:pPr>
                <a:defRPr/>
              </a:pPr>
              <a:t>9/26/2018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404C4716-1DA6-4114-B83D-5E5AC27E0CAB}" type="slidenum">
              <a:rPr lang="en-US"/>
              <a:pPr>
                <a:defRPr/>
              </a:pPr>
              <a:t>‹Nº›</a:t>
            </a:fld>
            <a:endParaRPr lang="en-US"/>
          </a:p>
        </p:txBody>
      </p:sp>
    </p:spTree>
    <p:extLst>
      <p:ext uri="{BB962C8B-B14F-4D97-AF65-F5344CB8AC3E}">
        <p14:creationId xmlns:p14="http://schemas.microsoft.com/office/powerpoint/2010/main" val="48827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103262B-2108-48B7-8DB3-6B3300B55A3B}" type="slidenum">
              <a:rPr lang="en-US"/>
              <a:pPr>
                <a:defRPr/>
              </a:pPr>
              <a:t>‹Nº›</a:t>
            </a:fld>
            <a:endParaRPr lang="en-US"/>
          </a:p>
        </p:txBody>
      </p:sp>
    </p:spTree>
    <p:extLst>
      <p:ext uri="{BB962C8B-B14F-4D97-AF65-F5344CB8AC3E}">
        <p14:creationId xmlns:p14="http://schemas.microsoft.com/office/powerpoint/2010/main" val="9144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C078883-BA72-497D-AB59-72DEB57C6B4E}" type="datetime1">
              <a:rPr lang="en-US"/>
              <a:pPr>
                <a:defRPr/>
              </a:pPr>
              <a:t>9/26/2018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D9E28715-59AC-46FF-BF2A-481AD47561F8}" type="slidenum">
              <a:rPr lang="en-US"/>
              <a:pPr>
                <a:defRPr/>
              </a:pPr>
              <a:t>‹Nº›</a:t>
            </a:fld>
            <a:endParaRPr lang="en-US"/>
          </a:p>
        </p:txBody>
      </p:sp>
    </p:spTree>
    <p:extLst>
      <p:ext uri="{BB962C8B-B14F-4D97-AF65-F5344CB8AC3E}">
        <p14:creationId xmlns:p14="http://schemas.microsoft.com/office/powerpoint/2010/main" val="119366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6F65E68-0A2F-4997-99D4-B1086D060FF1}" type="datetime1">
              <a:rPr lang="en-US"/>
              <a:pPr>
                <a:defRPr/>
              </a:pPr>
              <a:t>9/26/2018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F9129D78-C2F9-424F-8621-7D30F8747C16}" type="slidenum">
              <a:rPr lang="en-US"/>
              <a:pPr>
                <a:defRPr/>
              </a:pPr>
              <a:t>‹Nº›</a:t>
            </a:fld>
            <a:endParaRPr lang="en-US"/>
          </a:p>
        </p:txBody>
      </p:sp>
    </p:spTree>
    <p:extLst>
      <p:ext uri="{BB962C8B-B14F-4D97-AF65-F5344CB8AC3E}">
        <p14:creationId xmlns:p14="http://schemas.microsoft.com/office/powerpoint/2010/main" val="74041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BB0AF27-84EB-4F79-8F40-4EFC312AA849}" type="datetime1">
              <a:rPr lang="en-US"/>
              <a:pPr>
                <a:defRPr/>
              </a:pPr>
              <a:t>9/26/2018</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5554DD60-81D2-4F56-B9E4-3F012320F3DA}" type="slidenum">
              <a:rPr lang="en-US"/>
              <a:pPr>
                <a:defRPr/>
              </a:pPr>
              <a:t>‹Nº›</a:t>
            </a:fld>
            <a:endParaRPr lang="en-US"/>
          </a:p>
        </p:txBody>
      </p:sp>
    </p:spTree>
    <p:extLst>
      <p:ext uri="{BB962C8B-B14F-4D97-AF65-F5344CB8AC3E}">
        <p14:creationId xmlns:p14="http://schemas.microsoft.com/office/powerpoint/2010/main" val="3780927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userDrawn="1"/>
        </p:nvSpPr>
        <p:spPr bwMode="auto">
          <a:xfrm>
            <a:off x="533400" y="3333750"/>
            <a:ext cx="1033463" cy="352425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sp>
        <p:nvSpPr>
          <p:cNvPr id="1027" name="Rectangle 65"/>
          <p:cNvSpPr>
            <a:spLocks noChangeArrowheads="1"/>
          </p:cNvSpPr>
          <p:nvPr userDrawn="1"/>
        </p:nvSpPr>
        <p:spPr bwMode="auto">
          <a:xfrm>
            <a:off x="1566863" y="3333750"/>
            <a:ext cx="1260475" cy="352425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pic>
        <p:nvPicPr>
          <p:cNvPr id="1028"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userDrawn="1"/>
        </p:nvSpPr>
        <p:spPr bwMode="auto">
          <a:xfrm>
            <a:off x="533400" y="0"/>
            <a:ext cx="1033463" cy="1371600"/>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sp>
        <p:nvSpPr>
          <p:cNvPr id="1031" name="Rectangle 71"/>
          <p:cNvSpPr>
            <a:spLocks noChangeArrowheads="1"/>
          </p:cNvSpPr>
          <p:nvPr userDrawn="1"/>
        </p:nvSpPr>
        <p:spPr bwMode="auto">
          <a:xfrm>
            <a:off x="1566863" y="0"/>
            <a:ext cx="1260475" cy="1371600"/>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a:defRPr/>
            </a:pPr>
            <a:fld id="{1C0DB5FC-7CA4-456C-BD4F-91A3FF592537}" type="slidenum">
              <a:rPr lang="en-US"/>
              <a:pPr>
                <a:defRPr/>
              </a:pPr>
              <a:t>‹Nº›</a:t>
            </a:fld>
            <a:endParaRPr lang="en-US"/>
          </a:p>
        </p:txBody>
      </p:sp>
      <p:sp>
        <p:nvSpPr>
          <p:cNvPr id="2054"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sp>
        <p:nvSpPr>
          <p:cNvPr id="2055"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sp>
        <p:nvSpPr>
          <p:cNvPr id="2056"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sp>
        <p:nvSpPr>
          <p:cNvPr id="2057"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3075" name="Rectangle 13"/>
          <p:cNvSpPr>
            <a:spLocks noChangeArrowheads="1"/>
          </p:cNvSpPr>
          <p:nvPr userDrawn="1"/>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grpSp>
        <p:nvGrpSpPr>
          <p:cNvPr id="3076"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userDrawn="1"/>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3075" name="Rectangle 13"/>
          <p:cNvSpPr>
            <a:spLocks noChangeArrowheads="1"/>
          </p:cNvSpPr>
          <p:nvPr userDrawn="1"/>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grpSp>
        <p:nvGrpSpPr>
          <p:cNvPr id="3076"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userDrawn="1"/>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608298108"/>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FB9E12E7-3B89-41E9-B80A-9E85FC8BBA11}" type="datetimeFigureOut">
              <a:rPr lang="es-CL" smtClean="0">
                <a:solidFill>
                  <a:prstClr val="black">
                    <a:tint val="75000"/>
                  </a:prstClr>
                </a:solidFill>
                <a:latin typeface="Calibri" panose="020F0502020204030204"/>
                <a:ea typeface="+mn-ea"/>
              </a:rPr>
              <a:pPr defTabSz="685800" fontAlgn="auto">
                <a:spcBef>
                  <a:spcPts val="0"/>
                </a:spcBef>
                <a:spcAft>
                  <a:spcPts val="0"/>
                </a:spcAft>
              </a:pPr>
              <a:t>26-09-2018</a:t>
            </a:fld>
            <a:endParaRPr lang="es-CL" smtClean="0">
              <a:solidFill>
                <a:prstClr val="black">
                  <a:tint val="75000"/>
                </a:prstClr>
              </a:solidFill>
              <a:latin typeface="Calibri" panose="020F0502020204030204"/>
              <a:ea typeface="+mn-ea"/>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s-CL" smtClean="0">
              <a:solidFill>
                <a:prstClr val="black">
                  <a:tint val="75000"/>
                </a:prstClr>
              </a:solidFill>
              <a:latin typeface="Calibri" panose="020F0502020204030204"/>
              <a:ea typeface="+mn-ea"/>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D94F8ECC-13EB-424D-B8F4-B71943B7AFEE}" type="slidenum">
              <a:rPr lang="es-CL" smtClean="0">
                <a:solidFill>
                  <a:prstClr val="black">
                    <a:tint val="75000"/>
                  </a:prstClr>
                </a:solidFill>
                <a:latin typeface="Calibri" panose="020F0502020204030204"/>
                <a:ea typeface="+mn-ea"/>
              </a:rPr>
              <a:pPr defTabSz="685800" fontAlgn="auto">
                <a:spcBef>
                  <a:spcPts val="0"/>
                </a:spcBef>
                <a:spcAft>
                  <a:spcPts val="0"/>
                </a:spcAft>
              </a:pPr>
              <a:t>‹Nº›</a:t>
            </a:fld>
            <a:endParaRPr lang="es-CL" smtClean="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4272712617"/>
      </p:ext>
    </p:extLst>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 id="2147484791" r:id="rId10"/>
    <p:sldLayoutId id="2147484792" r:id="rId11"/>
    <p:sldLayoutId id="214748479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323850" y="1556792"/>
            <a:ext cx="9001125"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pPr>
            <a:r>
              <a:rPr lang="es-ES_tradnl" sz="3200" b="1" dirty="0" smtClean="0">
                <a:solidFill>
                  <a:srgbClr val="FFFFFF"/>
                </a:solidFill>
                <a:latin typeface="Verdana" pitchFamily="34" charset="0"/>
                <a:sym typeface="Verdana Bold"/>
              </a:rPr>
              <a:t>	</a:t>
            </a:r>
            <a:r>
              <a:rPr lang="es-ES_tradnl" sz="3200" b="1" dirty="0" err="1" smtClean="0">
                <a:solidFill>
                  <a:srgbClr val="FFFFFF"/>
                </a:solidFill>
                <a:latin typeface="Verdana" pitchFamily="34" charset="0"/>
                <a:sym typeface="Verdana Bold"/>
              </a:rPr>
              <a:t>Angioedema</a:t>
            </a:r>
            <a:r>
              <a:rPr lang="es-ES_tradnl" sz="3200" b="1" dirty="0" smtClean="0">
                <a:solidFill>
                  <a:srgbClr val="FFFFFF"/>
                </a:solidFill>
                <a:latin typeface="Verdana" pitchFamily="34" charset="0"/>
                <a:sym typeface="Verdana Bold"/>
              </a:rPr>
              <a:t> </a:t>
            </a:r>
            <a:r>
              <a:rPr lang="es-ES_tradnl" sz="3200" b="1" dirty="0" smtClean="0">
                <a:solidFill>
                  <a:srgbClr val="FFFFFF"/>
                </a:solidFill>
                <a:latin typeface="Verdana" pitchFamily="34" charset="0"/>
                <a:sym typeface="Verdana Bold"/>
              </a:rPr>
              <a:t>Hereditario</a:t>
            </a:r>
            <a:r>
              <a:rPr lang="es-ES_tradnl" sz="3200" b="1" dirty="0">
                <a:solidFill>
                  <a:srgbClr val="FFFFFF"/>
                </a:solidFill>
                <a:latin typeface="Verdana" pitchFamily="34" charset="0"/>
                <a:sym typeface="Verdana Bold"/>
              </a:rPr>
              <a:t/>
            </a:r>
            <a:br>
              <a:rPr lang="es-ES_tradnl" sz="3200" b="1" dirty="0">
                <a:solidFill>
                  <a:srgbClr val="FFFFFF"/>
                </a:solidFill>
                <a:latin typeface="Verdana" pitchFamily="34" charset="0"/>
                <a:sym typeface="Verdana Bold"/>
              </a:rPr>
            </a:br>
            <a:r>
              <a:rPr lang="es-ES_tradnl" sz="3200" b="1" dirty="0" smtClean="0">
                <a:solidFill>
                  <a:srgbClr val="FFFFFF"/>
                </a:solidFill>
                <a:latin typeface="Verdana" pitchFamily="34" charset="0"/>
                <a:sym typeface="Verdana Bold"/>
              </a:rPr>
              <a:t/>
            </a:r>
            <a:br>
              <a:rPr lang="es-ES_tradnl" sz="3200" b="1" dirty="0" smtClean="0">
                <a:solidFill>
                  <a:srgbClr val="FFFFFF"/>
                </a:solidFill>
                <a:latin typeface="Verdana" pitchFamily="34" charset="0"/>
                <a:sym typeface="Verdana Bold"/>
              </a:rPr>
            </a:br>
            <a:r>
              <a:rPr lang="es-ES_tradnl" sz="3200" b="1" dirty="0" smtClean="0">
                <a:solidFill>
                  <a:srgbClr val="FFFFFF"/>
                </a:solidFill>
                <a:latin typeface="Verdana" pitchFamily="34" charset="0"/>
                <a:sym typeface="Verdana Bold"/>
              </a:rPr>
              <a:t>Ley Ricarte Soto</a:t>
            </a:r>
            <a:endParaRPr lang="es-ES_tradnl" sz="3200" b="1" dirty="0">
              <a:solidFill>
                <a:srgbClr val="FFFFFF"/>
              </a:solidFill>
              <a:latin typeface="Verdana" pitchFamily="34" charset="0"/>
              <a:sym typeface="Verdana Bold"/>
            </a:endParaRPr>
          </a:p>
        </p:txBody>
      </p:sp>
      <p:pic>
        <p:nvPicPr>
          <p:cNvPr id="30723"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5949950"/>
            <a:ext cx="20891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6"/>
          <p:cNvSpPr>
            <a:spLocks noChangeArrowheads="1"/>
          </p:cNvSpPr>
          <p:nvPr/>
        </p:nvSpPr>
        <p:spPr bwMode="auto">
          <a:xfrm>
            <a:off x="5489680" y="4868863"/>
            <a:ext cx="3403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a:r>
              <a:rPr lang="es-ES_tradnl" b="1" dirty="0">
                <a:solidFill>
                  <a:srgbClr val="FFFFFF"/>
                </a:solidFill>
                <a:sym typeface="Verdana Bold"/>
              </a:rPr>
              <a:t> </a:t>
            </a:r>
            <a:r>
              <a:rPr lang="es-ES_tradnl" b="1" dirty="0" smtClean="0">
                <a:solidFill>
                  <a:srgbClr val="FFFFFF"/>
                </a:solidFill>
                <a:sym typeface="Verdana Bold"/>
              </a:rPr>
              <a:t>Unidad de Farmacia SSMSO.</a:t>
            </a:r>
          </a:p>
          <a:p>
            <a:pPr algn="r" defTabSz="914400"/>
            <a:r>
              <a:rPr lang="es-ES_tradnl" b="1" dirty="0" smtClean="0">
                <a:solidFill>
                  <a:srgbClr val="FFFFFF"/>
                </a:solidFill>
                <a:sym typeface="Verdana Bold"/>
              </a:rPr>
              <a:t>Septiembre 2018</a:t>
            </a:r>
            <a:endParaRPr lang="es-ES_tradnl" b="1" dirty="0">
              <a:solidFill>
                <a:srgbClr val="FFFFFF"/>
              </a:solidFill>
              <a:sym typeface="Verdana Bold"/>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9540" y="1296738"/>
            <a:ext cx="4852547" cy="424732"/>
          </a:xfrm>
          <a:prstGeom prst="rect">
            <a:avLst/>
          </a:prstGeom>
        </p:spPr>
        <p:txBody>
          <a:bodyPr wrap="none">
            <a:spAutoFit/>
          </a:bodyPr>
          <a:lstStyle/>
          <a:p>
            <a:pPr fontAlgn="auto">
              <a:lnSpc>
                <a:spcPct val="80000"/>
              </a:lnSpc>
              <a:spcBef>
                <a:spcPct val="20000"/>
              </a:spcBef>
              <a:spcAft>
                <a:spcPts val="0"/>
              </a:spcAft>
            </a:pPr>
            <a:r>
              <a:rPr lang="es-ES_tradnl" sz="2700" b="1" cap="all" dirty="0">
                <a:ln w="0"/>
                <a:solidFill>
                  <a:srgbClr val="002060"/>
                </a:solidFill>
                <a:effectLst>
                  <a:reflection blurRad="12700" stA="50000" endPos="50000" dist="5000" dir="5400000" sy="-100000" rotWithShape="0"/>
                </a:effectLst>
                <a:latin typeface="Calibri" panose="020F0502020204030204"/>
                <a:ea typeface="+mn-ea"/>
              </a:rPr>
              <a:t>REGISTRO DE ADMINISTRACION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52083" r="27819" b="19011"/>
          <a:stretch/>
        </p:blipFill>
        <p:spPr bwMode="auto">
          <a:xfrm>
            <a:off x="200026" y="2251219"/>
            <a:ext cx="7997138"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nvPr>
        </p:nvGraphicFramePr>
        <p:xfrm>
          <a:off x="4338638" y="1162194"/>
          <a:ext cx="5419725" cy="1089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44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9540" y="1296738"/>
            <a:ext cx="4196405" cy="424732"/>
          </a:xfrm>
          <a:prstGeom prst="rect">
            <a:avLst/>
          </a:prstGeom>
        </p:spPr>
        <p:txBody>
          <a:bodyPr wrap="none">
            <a:spAutoFit/>
          </a:bodyPr>
          <a:lstStyle/>
          <a:p>
            <a:pPr fontAlgn="auto">
              <a:lnSpc>
                <a:spcPct val="80000"/>
              </a:lnSpc>
              <a:spcBef>
                <a:spcPct val="20000"/>
              </a:spcBef>
              <a:spcAft>
                <a:spcPts val="0"/>
              </a:spcAft>
            </a:pPr>
            <a:r>
              <a:rPr lang="es-ES_tradnl" sz="2700" b="1" cap="all" dirty="0">
                <a:ln w="0"/>
                <a:solidFill>
                  <a:srgbClr val="002060"/>
                </a:solidFill>
                <a:effectLst>
                  <a:reflection blurRad="12700" stA="50000" endPos="50000" dist="5000" dir="5400000" sy="-100000" rotWithShape="0"/>
                </a:effectLst>
                <a:latin typeface="Calibri" panose="020F0502020204030204"/>
                <a:ea typeface="+mn-ea"/>
              </a:rPr>
              <a:t>REPOSICION DEL FARMACO </a:t>
            </a:r>
          </a:p>
        </p:txBody>
      </p:sp>
      <p:graphicFrame>
        <p:nvGraphicFramePr>
          <p:cNvPr id="3" name="2 Diagrama"/>
          <p:cNvGraphicFramePr/>
          <p:nvPr>
            <p:extLst/>
          </p:nvPr>
        </p:nvGraphicFramePr>
        <p:xfrm>
          <a:off x="901645" y="2028825"/>
          <a:ext cx="7277100" cy="3501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99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8"/>
          <p:cNvSpPr txBox="1">
            <a:spLocks/>
          </p:cNvSpPr>
          <p:nvPr/>
        </p:nvSpPr>
        <p:spPr>
          <a:xfrm>
            <a:off x="561162" y="1251568"/>
            <a:ext cx="5257800" cy="309530"/>
          </a:xfrm>
          <a:prstGeom prst="rect">
            <a:avLst/>
          </a:prstGeom>
        </p:spPr>
        <p:txBody>
          <a:bodyPr vert="horz" lIns="68580" tIns="34290" rIns="68580" bIns="3429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342900" fontAlgn="auto">
              <a:lnSpc>
                <a:spcPct val="80000"/>
              </a:lnSpc>
              <a:spcBef>
                <a:spcPct val="20000"/>
              </a:spcBef>
              <a:spcAft>
                <a:spcPts val="0"/>
              </a:spcAft>
            </a:pPr>
            <a:r>
              <a:rPr lang="es-ES_tradnl" sz="2400" b="1" cap="all" dirty="0">
                <a:ln w="0"/>
                <a:solidFill>
                  <a:srgbClr val="002060"/>
                </a:solidFill>
                <a:effectLst>
                  <a:reflection blurRad="12700" stA="50000" endPos="50000" dist="5000" dir="5400000" sy="-100000" rotWithShape="0"/>
                </a:effectLst>
              </a:rPr>
              <a:t>SEGUIMIENTO</a:t>
            </a:r>
          </a:p>
        </p:txBody>
      </p:sp>
      <p:pic>
        <p:nvPicPr>
          <p:cNvPr id="7" name="Marcador de contenido 6"/>
          <p:cNvPicPr>
            <a:picLocks noGrp="1" noChangeAspect="1"/>
          </p:cNvPicPr>
          <p:nvPr>
            <p:ph idx="1"/>
          </p:nvPr>
        </p:nvPicPr>
        <p:blipFill rotWithShape="1">
          <a:blip r:embed="rId2">
            <a:extLst>
              <a:ext uri="{28A0092B-C50C-407E-A947-70E740481C1C}">
                <a14:useLocalDpi xmlns:a14="http://schemas.microsoft.com/office/drawing/2010/main" val="0"/>
              </a:ext>
            </a:extLst>
          </a:blip>
          <a:srcRect t="2414"/>
          <a:stretch/>
        </p:blipFill>
        <p:spPr>
          <a:xfrm>
            <a:off x="376238" y="2298784"/>
            <a:ext cx="8668287" cy="2701841"/>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8" y="857250"/>
            <a:ext cx="2066925" cy="180975"/>
          </a:xfrm>
          <a:prstGeom prst="rect">
            <a:avLst/>
          </a:prstGeom>
        </p:spPr>
      </p:pic>
    </p:spTree>
    <p:extLst>
      <p:ext uri="{BB962C8B-B14F-4D97-AF65-F5344CB8AC3E}">
        <p14:creationId xmlns:p14="http://schemas.microsoft.com/office/powerpoint/2010/main" val="207514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p:cNvSpPr>
            <a:spLocks noGrp="1"/>
          </p:cNvSpPr>
          <p:nvPr>
            <p:ph sz="quarter" idx="12"/>
          </p:nvPr>
        </p:nvSpPr>
        <p:spPr>
          <a:xfrm>
            <a:off x="561162" y="1165319"/>
            <a:ext cx="7925613" cy="742950"/>
          </a:xfrm>
        </p:spPr>
        <p:txBody>
          <a:bodyPr>
            <a:normAutofit/>
          </a:bodyPr>
          <a:lstStyle/>
          <a:p>
            <a:r>
              <a:rPr lang="es-ES_tradnl" sz="3000" cap="all" dirty="0">
                <a:ln w="0"/>
                <a:solidFill>
                  <a:srgbClr val="002060"/>
                </a:solidFill>
                <a:effectLst>
                  <a:reflection blurRad="12700" stA="50000" endPos="50000" dist="5000" dir="5400000" sy="-100000" rotWithShape="0"/>
                </a:effectLst>
                <a:latin typeface="+mn-lt"/>
              </a:rPr>
              <a:t>GARANTÍA DE PROTECCIÓN FINANCIERA </a:t>
            </a:r>
            <a:r>
              <a:rPr lang="es-ES_tradnl" sz="3000" cap="all" dirty="0" err="1">
                <a:ln w="0"/>
                <a:solidFill>
                  <a:srgbClr val="002060"/>
                </a:solidFill>
                <a:effectLst>
                  <a:reflection blurRad="12700" stA="50000" endPos="50000" dist="5000" dir="5400000" sy="-100000" rotWithShape="0"/>
                </a:effectLst>
                <a:latin typeface="+mn-lt"/>
              </a:rPr>
              <a:t>aeh</a:t>
            </a:r>
            <a:endParaRPr lang="es-ES_tradnl" sz="3000" cap="all" dirty="0">
              <a:ln w="0"/>
              <a:solidFill>
                <a:srgbClr val="002060"/>
              </a:solidFill>
              <a:effectLst>
                <a:reflection blurRad="12700" stA="50000" endPos="50000" dist="5000" dir="5400000" sy="-100000" rotWithShape="0"/>
              </a:effectLst>
              <a:latin typeface="+mn-lt"/>
            </a:endParaRPr>
          </a:p>
        </p:txBody>
      </p:sp>
      <p:sp>
        <p:nvSpPr>
          <p:cNvPr id="12" name="Rectángulo redondeado 11"/>
          <p:cNvSpPr/>
          <p:nvPr/>
        </p:nvSpPr>
        <p:spPr>
          <a:xfrm>
            <a:off x="561162" y="2793489"/>
            <a:ext cx="3117220" cy="10737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sz="2100" dirty="0">
                <a:solidFill>
                  <a:prstClr val="white"/>
                </a:solidFill>
              </a:rPr>
              <a:t>Inhibidor de Esterasa C1</a:t>
            </a:r>
          </a:p>
        </p:txBody>
      </p:sp>
      <p:sp>
        <p:nvSpPr>
          <p:cNvPr id="13" name="Rectángulo redondeado 12"/>
          <p:cNvSpPr/>
          <p:nvPr/>
        </p:nvSpPr>
        <p:spPr>
          <a:xfrm>
            <a:off x="5265593" y="2082447"/>
            <a:ext cx="3117220" cy="1073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sz="2100" dirty="0">
                <a:solidFill>
                  <a:prstClr val="white"/>
                </a:solidFill>
              </a:rPr>
              <a:t>Episodio Agudo de Angioedema</a:t>
            </a:r>
          </a:p>
        </p:txBody>
      </p:sp>
      <p:sp>
        <p:nvSpPr>
          <p:cNvPr id="17" name="Rectángulo redondeado 16"/>
          <p:cNvSpPr/>
          <p:nvPr/>
        </p:nvSpPr>
        <p:spPr>
          <a:xfrm>
            <a:off x="5265594" y="3701826"/>
            <a:ext cx="3117220" cy="1073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sz="2100" dirty="0">
                <a:solidFill>
                  <a:prstClr val="white"/>
                </a:solidFill>
              </a:rPr>
              <a:t>Profilaxis a corto plazo en caso de cirugía mayor, de cabeza, cuello u oral</a:t>
            </a:r>
          </a:p>
        </p:txBody>
      </p:sp>
      <p:sp>
        <p:nvSpPr>
          <p:cNvPr id="6" name="Flecha: a la derecha 5">
            <a:extLst>
              <a:ext uri="{FF2B5EF4-FFF2-40B4-BE49-F238E27FC236}">
                <a16:creationId xmlns="" xmlns:a16="http://schemas.microsoft.com/office/drawing/2014/main" id="{4BF7ECDE-1B7A-49E1-A9B7-AF7995522FFE}"/>
              </a:ext>
            </a:extLst>
          </p:cNvPr>
          <p:cNvSpPr/>
          <p:nvPr/>
        </p:nvSpPr>
        <p:spPr>
          <a:xfrm>
            <a:off x="4166807" y="2958877"/>
            <a:ext cx="733806" cy="742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CL">
              <a:solidFill>
                <a:prstClr val="white"/>
              </a:solidFill>
            </a:endParaRPr>
          </a:p>
        </p:txBody>
      </p:sp>
    </p:spTree>
    <p:extLst>
      <p:ext uri="{BB962C8B-B14F-4D97-AF65-F5344CB8AC3E}">
        <p14:creationId xmlns:p14="http://schemas.microsoft.com/office/powerpoint/2010/main" val="34972671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804080" y="1963968"/>
          <a:ext cx="7439777" cy="3414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echa curvada hacia arriba 5"/>
          <p:cNvSpPr/>
          <p:nvPr/>
        </p:nvSpPr>
        <p:spPr>
          <a:xfrm>
            <a:off x="2186708" y="4839828"/>
            <a:ext cx="1642311" cy="5955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CL">
              <a:solidFill>
                <a:prstClr val="black"/>
              </a:solidFill>
            </a:endParaRPr>
          </a:p>
        </p:txBody>
      </p:sp>
      <p:sp>
        <p:nvSpPr>
          <p:cNvPr id="8" name="Llamada rectangular 7"/>
          <p:cNvSpPr/>
          <p:nvPr/>
        </p:nvSpPr>
        <p:spPr>
          <a:xfrm>
            <a:off x="1588138" y="5418033"/>
            <a:ext cx="911393" cy="335882"/>
          </a:xfrm>
          <a:prstGeom prst="wedgeRectCallout">
            <a:avLst>
              <a:gd name="adj1" fmla="val 77643"/>
              <a:gd name="adj2" fmla="val -44079"/>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fontAlgn="auto">
              <a:spcBef>
                <a:spcPts val="0"/>
              </a:spcBef>
              <a:spcAft>
                <a:spcPts val="0"/>
              </a:spcAft>
            </a:pPr>
            <a:r>
              <a:rPr lang="es-CL" dirty="0">
                <a:solidFill>
                  <a:prstClr val="black"/>
                </a:solidFill>
              </a:rPr>
              <a:t>MINSAL </a:t>
            </a:r>
          </a:p>
        </p:txBody>
      </p:sp>
      <p:sp>
        <p:nvSpPr>
          <p:cNvPr id="7" name="Marcador de contenido 8">
            <a:extLst>
              <a:ext uri="{FF2B5EF4-FFF2-40B4-BE49-F238E27FC236}">
                <a16:creationId xmlns="" xmlns:a16="http://schemas.microsoft.com/office/drawing/2014/main" id="{8E2D077F-437D-4701-8BA5-636F3B70CF4F}"/>
              </a:ext>
            </a:extLst>
          </p:cNvPr>
          <p:cNvSpPr txBox="1">
            <a:spLocks/>
          </p:cNvSpPr>
          <p:nvPr/>
        </p:nvSpPr>
        <p:spPr>
          <a:xfrm>
            <a:off x="561162" y="1165319"/>
            <a:ext cx="7925613" cy="742950"/>
          </a:xfrm>
          <a:prstGeom prst="rect">
            <a:avLst/>
          </a:prstGeom>
        </p:spPr>
        <p:txBody>
          <a:bodyPr vert="horz" lIns="68580" tIns="34290" rIns="68580" bIns="34290" rtlCol="0" anchor="ctr">
            <a:normAutofit/>
          </a:bodyP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s-ES" sz="3000" b="1" cap="all" dirty="0">
                <a:ln w="0"/>
                <a:solidFill>
                  <a:srgbClr val="002060"/>
                </a:solidFill>
                <a:effectLst>
                  <a:reflection blurRad="12700" stA="50000" endPos="50000" dist="5000" dir="5400000" sy="-100000" rotWithShape="0"/>
                </a:effectLst>
              </a:rPr>
              <a:t>¿Cómo se accede a la Ley Ricarte Soto?</a:t>
            </a:r>
            <a:r>
              <a:rPr lang="es-ES_tradnl" sz="3000" b="1" cap="all" dirty="0">
                <a:ln w="0"/>
                <a:solidFill>
                  <a:srgbClr val="002060"/>
                </a:solidFill>
                <a:effectLst>
                  <a:reflection blurRad="12700" stA="50000" endPos="50000" dist="5000" dir="5400000" sy="-100000" rotWithShape="0"/>
                </a:effectLst>
              </a:rPr>
              <a:t> </a:t>
            </a:r>
          </a:p>
        </p:txBody>
      </p:sp>
    </p:spTree>
    <p:extLst>
      <p:ext uri="{BB962C8B-B14F-4D97-AF65-F5344CB8AC3E}">
        <p14:creationId xmlns:p14="http://schemas.microsoft.com/office/powerpoint/2010/main" val="57797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8"/>
          <p:cNvSpPr txBox="1">
            <a:spLocks/>
          </p:cNvSpPr>
          <p:nvPr/>
        </p:nvSpPr>
        <p:spPr>
          <a:xfrm>
            <a:off x="376238" y="1151169"/>
            <a:ext cx="5257800" cy="309530"/>
          </a:xfrm>
          <a:prstGeom prst="rect">
            <a:avLst/>
          </a:prstGeom>
        </p:spPr>
        <p:txBody>
          <a:bodyPr vert="horz" lIns="68580" tIns="34290" rIns="68580" bIns="3429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s-ES_tradnl" sz="2400" b="1" cap="all" dirty="0">
                <a:ln w="0"/>
                <a:solidFill>
                  <a:srgbClr val="002060"/>
                </a:solidFill>
                <a:effectLst>
                  <a:reflection blurRad="12700" stA="50000" endPos="50000" dist="5000" dir="5400000" sy="-100000" rotWithShape="0"/>
                </a:effectLst>
              </a:rPr>
              <a:t>CONFIRMACIÓN DIAGNÓSTICA</a:t>
            </a:r>
          </a:p>
        </p:txBody>
      </p:sp>
      <p:sp>
        <p:nvSpPr>
          <p:cNvPr id="13" name="Rectángulo 12"/>
          <p:cNvSpPr/>
          <p:nvPr/>
        </p:nvSpPr>
        <p:spPr>
          <a:xfrm>
            <a:off x="439421" y="2302129"/>
            <a:ext cx="1264661" cy="1071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Con Antecedentes familiares</a:t>
            </a:r>
          </a:p>
        </p:txBody>
      </p:sp>
      <p:sp>
        <p:nvSpPr>
          <p:cNvPr id="14" name="Rectángulo 13"/>
          <p:cNvSpPr/>
          <p:nvPr/>
        </p:nvSpPr>
        <p:spPr>
          <a:xfrm>
            <a:off x="2956226" y="2074105"/>
            <a:ext cx="2999165" cy="37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Nivel cuantitativo bajo</a:t>
            </a:r>
          </a:p>
        </p:txBody>
      </p:sp>
      <p:sp>
        <p:nvSpPr>
          <p:cNvPr id="21" name="Rectángulo 20"/>
          <p:cNvSpPr/>
          <p:nvPr/>
        </p:nvSpPr>
        <p:spPr>
          <a:xfrm>
            <a:off x="439421" y="4906858"/>
            <a:ext cx="1264661" cy="740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Sin Antecedentes familiares</a:t>
            </a:r>
          </a:p>
        </p:txBody>
      </p:sp>
      <p:sp>
        <p:nvSpPr>
          <p:cNvPr id="25" name="Rectángulo 24"/>
          <p:cNvSpPr/>
          <p:nvPr/>
        </p:nvSpPr>
        <p:spPr>
          <a:xfrm>
            <a:off x="2956226" y="2766090"/>
            <a:ext cx="2999165" cy="37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Nivel funcional anormal o alterado</a:t>
            </a:r>
          </a:p>
        </p:txBody>
      </p:sp>
      <p:sp>
        <p:nvSpPr>
          <p:cNvPr id="26" name="Rectángulo 25"/>
          <p:cNvSpPr/>
          <p:nvPr/>
        </p:nvSpPr>
        <p:spPr>
          <a:xfrm>
            <a:off x="2920169" y="4936972"/>
            <a:ext cx="3035222" cy="816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Nivel cuantitativo bajo o nivel funcional anormal/alterado (2 mediciones separadas mínimo 2 meses)</a:t>
            </a:r>
          </a:p>
        </p:txBody>
      </p:sp>
      <p:sp>
        <p:nvSpPr>
          <p:cNvPr id="28" name="Flecha derecha 27"/>
          <p:cNvSpPr/>
          <p:nvPr/>
        </p:nvSpPr>
        <p:spPr>
          <a:xfrm>
            <a:off x="1973862" y="5076076"/>
            <a:ext cx="857368" cy="35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ES_tradnl">
              <a:solidFill>
                <a:prstClr val="white"/>
              </a:solidFill>
            </a:endParaRPr>
          </a:p>
        </p:txBody>
      </p:sp>
      <p:sp>
        <p:nvSpPr>
          <p:cNvPr id="30" name="Rectángulo 29"/>
          <p:cNvSpPr/>
          <p:nvPr/>
        </p:nvSpPr>
        <p:spPr>
          <a:xfrm>
            <a:off x="7298201" y="2044382"/>
            <a:ext cx="1425742" cy="424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Confirmado </a:t>
            </a:r>
          </a:p>
        </p:txBody>
      </p:sp>
      <p:sp>
        <p:nvSpPr>
          <p:cNvPr id="33" name="Rectángulo 32"/>
          <p:cNvSpPr/>
          <p:nvPr/>
        </p:nvSpPr>
        <p:spPr>
          <a:xfrm>
            <a:off x="2956226" y="3495436"/>
            <a:ext cx="2999165" cy="37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Nivel cuantitativo dudoso de Inhibidor </a:t>
            </a:r>
          </a:p>
        </p:txBody>
      </p:sp>
      <p:sp>
        <p:nvSpPr>
          <p:cNvPr id="8" name="Rectángulo 7"/>
          <p:cNvSpPr/>
          <p:nvPr/>
        </p:nvSpPr>
        <p:spPr>
          <a:xfrm>
            <a:off x="3241725" y="1643222"/>
            <a:ext cx="3242041" cy="369332"/>
          </a:xfrm>
          <a:prstGeom prst="rect">
            <a:avLst/>
          </a:prstGeom>
        </p:spPr>
        <p:txBody>
          <a:bodyPr wrap="none">
            <a:spAutoFit/>
          </a:bodyPr>
          <a:lstStyle/>
          <a:p>
            <a:pPr defTabSz="685800" fontAlgn="auto">
              <a:spcBef>
                <a:spcPts val="0"/>
              </a:spcBef>
              <a:spcAft>
                <a:spcPts val="0"/>
              </a:spcAft>
            </a:pPr>
            <a:r>
              <a:rPr lang="es-ES_tradnl">
                <a:solidFill>
                  <a:prstClr val="black"/>
                </a:solidFill>
                <a:latin typeface="Calibri" panose="020F0502020204030204"/>
                <a:ea typeface="+mn-ea"/>
              </a:rPr>
              <a:t>Examen Inhibidor </a:t>
            </a:r>
            <a:r>
              <a:rPr lang="es-ES_tradnl" dirty="0">
                <a:solidFill>
                  <a:prstClr val="black"/>
                </a:solidFill>
                <a:latin typeface="Calibri" panose="020F0502020204030204"/>
                <a:ea typeface="+mn-ea"/>
              </a:rPr>
              <a:t>de C1 </a:t>
            </a:r>
            <a:r>
              <a:rPr lang="es-ES_tradnl" dirty="0" err="1">
                <a:solidFill>
                  <a:prstClr val="black"/>
                </a:solidFill>
                <a:latin typeface="Calibri" panose="020F0502020204030204"/>
                <a:ea typeface="+mn-ea"/>
              </a:rPr>
              <a:t>Esterasa</a:t>
            </a:r>
            <a:endParaRPr lang="es-ES_tradnl" dirty="0">
              <a:solidFill>
                <a:prstClr val="black"/>
              </a:solidFill>
              <a:latin typeface="Calibri" panose="020F0502020204030204"/>
              <a:ea typeface="+mn-ea"/>
            </a:endParaRPr>
          </a:p>
        </p:txBody>
      </p:sp>
      <p:sp>
        <p:nvSpPr>
          <p:cNvPr id="35" name="Rectángulo 34"/>
          <p:cNvSpPr/>
          <p:nvPr/>
        </p:nvSpPr>
        <p:spPr>
          <a:xfrm>
            <a:off x="7298201" y="3455056"/>
            <a:ext cx="1425742" cy="636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Confirmación </a:t>
            </a:r>
          </a:p>
          <a:p>
            <a:pPr algn="ctr" defTabSz="685800" fontAlgn="auto">
              <a:spcBef>
                <a:spcPts val="0"/>
              </a:spcBef>
              <a:spcAft>
                <a:spcPts val="0"/>
              </a:spcAft>
            </a:pPr>
            <a:r>
              <a:rPr lang="es-ES_tradnl" dirty="0">
                <a:solidFill>
                  <a:prstClr val="white"/>
                </a:solidFill>
              </a:rPr>
              <a:t>(6 meses) </a:t>
            </a:r>
          </a:p>
        </p:txBody>
      </p:sp>
      <p:sp>
        <p:nvSpPr>
          <p:cNvPr id="37" name="Flecha derecha 36"/>
          <p:cNvSpPr/>
          <p:nvPr/>
        </p:nvSpPr>
        <p:spPr>
          <a:xfrm>
            <a:off x="6213680" y="2057631"/>
            <a:ext cx="857368" cy="35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ES_tradnl">
              <a:solidFill>
                <a:prstClr val="white"/>
              </a:solidFill>
            </a:endParaRPr>
          </a:p>
        </p:txBody>
      </p:sp>
      <p:sp>
        <p:nvSpPr>
          <p:cNvPr id="38" name="Flecha derecha 37"/>
          <p:cNvSpPr/>
          <p:nvPr/>
        </p:nvSpPr>
        <p:spPr>
          <a:xfrm>
            <a:off x="6213679" y="3495436"/>
            <a:ext cx="857368" cy="35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ES_tradnl">
              <a:solidFill>
                <a:prstClr val="white"/>
              </a:solidFill>
            </a:endParaRPr>
          </a:p>
        </p:txBody>
      </p:sp>
      <p:sp>
        <p:nvSpPr>
          <p:cNvPr id="20" name="Rectángulo 19"/>
          <p:cNvSpPr/>
          <p:nvPr/>
        </p:nvSpPr>
        <p:spPr>
          <a:xfrm>
            <a:off x="7298201" y="2773650"/>
            <a:ext cx="1425742" cy="424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Confirmado </a:t>
            </a:r>
          </a:p>
        </p:txBody>
      </p:sp>
      <p:sp>
        <p:nvSpPr>
          <p:cNvPr id="22" name="Flecha derecha 21"/>
          <p:cNvSpPr/>
          <p:nvPr/>
        </p:nvSpPr>
        <p:spPr>
          <a:xfrm>
            <a:off x="6181151" y="2761603"/>
            <a:ext cx="857368" cy="35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ES_tradnl">
              <a:solidFill>
                <a:prstClr val="white"/>
              </a:solidFill>
            </a:endParaRPr>
          </a:p>
        </p:txBody>
      </p:sp>
      <p:sp>
        <p:nvSpPr>
          <p:cNvPr id="23" name="Rectángulo 22"/>
          <p:cNvSpPr/>
          <p:nvPr/>
        </p:nvSpPr>
        <p:spPr>
          <a:xfrm>
            <a:off x="7298201" y="5156524"/>
            <a:ext cx="1425742" cy="401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ES_tradnl" dirty="0">
                <a:solidFill>
                  <a:prstClr val="white"/>
                </a:solidFill>
              </a:rPr>
              <a:t>Confirmado </a:t>
            </a:r>
          </a:p>
        </p:txBody>
      </p:sp>
      <p:sp>
        <p:nvSpPr>
          <p:cNvPr id="24" name="Flecha derecha 23"/>
          <p:cNvSpPr/>
          <p:nvPr/>
        </p:nvSpPr>
        <p:spPr>
          <a:xfrm>
            <a:off x="6213679" y="5156524"/>
            <a:ext cx="857368" cy="35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ES_tradnl">
              <a:solidFill>
                <a:prstClr val="white"/>
              </a:solidFill>
            </a:endParaRPr>
          </a:p>
        </p:txBody>
      </p:sp>
      <p:sp>
        <p:nvSpPr>
          <p:cNvPr id="2" name="Flecha abajo 1"/>
          <p:cNvSpPr/>
          <p:nvPr/>
        </p:nvSpPr>
        <p:spPr>
          <a:xfrm>
            <a:off x="7866692" y="4270990"/>
            <a:ext cx="288758" cy="727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ES_tradnl">
              <a:solidFill>
                <a:prstClr val="white"/>
              </a:solidFill>
            </a:endParaRPr>
          </a:p>
        </p:txBody>
      </p:sp>
      <p:sp>
        <p:nvSpPr>
          <p:cNvPr id="3" name="CuadroTexto 2"/>
          <p:cNvSpPr txBox="1"/>
          <p:nvPr/>
        </p:nvSpPr>
        <p:spPr>
          <a:xfrm>
            <a:off x="7137998" y="4270990"/>
            <a:ext cx="728694" cy="577081"/>
          </a:xfrm>
          <a:prstGeom prst="rect">
            <a:avLst/>
          </a:prstGeom>
          <a:noFill/>
        </p:spPr>
        <p:txBody>
          <a:bodyPr wrap="square" rtlCol="0">
            <a:spAutoFit/>
          </a:bodyPr>
          <a:lstStyle/>
          <a:p>
            <a:pPr defTabSz="685800" fontAlgn="auto">
              <a:spcBef>
                <a:spcPts val="0"/>
              </a:spcBef>
              <a:spcAft>
                <a:spcPts val="0"/>
              </a:spcAft>
            </a:pPr>
            <a:r>
              <a:rPr lang="es-ES_tradnl" sz="1050" dirty="0">
                <a:solidFill>
                  <a:prstClr val="black"/>
                </a:solidFill>
                <a:latin typeface="Calibri" panose="020F0502020204030204"/>
                <a:ea typeface="+mn-ea"/>
              </a:rPr>
              <a:t>Segundo</a:t>
            </a:r>
          </a:p>
          <a:p>
            <a:pPr defTabSz="685800" fontAlgn="auto">
              <a:spcBef>
                <a:spcPts val="0"/>
              </a:spcBef>
              <a:spcAft>
                <a:spcPts val="0"/>
              </a:spcAft>
            </a:pPr>
            <a:r>
              <a:rPr lang="es-ES_tradnl" sz="1050" dirty="0">
                <a:solidFill>
                  <a:prstClr val="black"/>
                </a:solidFill>
                <a:latin typeface="Calibri" panose="020F0502020204030204"/>
                <a:ea typeface="+mn-ea"/>
              </a:rPr>
              <a:t> examen </a:t>
            </a:r>
          </a:p>
          <a:p>
            <a:pPr defTabSz="685800" fontAlgn="auto">
              <a:spcBef>
                <a:spcPts val="0"/>
              </a:spcBef>
              <a:spcAft>
                <a:spcPts val="0"/>
              </a:spcAft>
            </a:pPr>
            <a:r>
              <a:rPr lang="es-ES_tradnl" sz="1050" dirty="0">
                <a:solidFill>
                  <a:prstClr val="black"/>
                </a:solidFill>
                <a:latin typeface="Calibri" panose="020F0502020204030204"/>
                <a:ea typeface="+mn-ea"/>
              </a:rPr>
              <a:t>(2 meses)</a:t>
            </a:r>
          </a:p>
        </p:txBody>
      </p:sp>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8" y="857250"/>
            <a:ext cx="2066925" cy="180975"/>
          </a:xfrm>
          <a:prstGeom prst="rect">
            <a:avLst/>
          </a:prstGeom>
        </p:spPr>
      </p:pic>
      <p:sp>
        <p:nvSpPr>
          <p:cNvPr id="6" name="CuadroTexto 5"/>
          <p:cNvSpPr txBox="1"/>
          <p:nvPr/>
        </p:nvSpPr>
        <p:spPr>
          <a:xfrm>
            <a:off x="200546" y="1958914"/>
            <a:ext cx="2135136" cy="369332"/>
          </a:xfrm>
          <a:prstGeom prst="rect">
            <a:avLst/>
          </a:prstGeom>
          <a:noFill/>
        </p:spPr>
        <p:txBody>
          <a:bodyPr wrap="none" rtlCol="0">
            <a:spAutoFit/>
          </a:bodyPr>
          <a:lstStyle/>
          <a:p>
            <a:pPr defTabSz="685800" fontAlgn="auto">
              <a:spcBef>
                <a:spcPts val="0"/>
              </a:spcBef>
              <a:spcAft>
                <a:spcPts val="0"/>
              </a:spcAft>
            </a:pPr>
            <a:r>
              <a:rPr lang="es-ES_tradnl">
                <a:solidFill>
                  <a:prstClr val="black"/>
                </a:solidFill>
                <a:latin typeface="Calibri" panose="020F0502020204030204"/>
                <a:ea typeface="+mn-ea"/>
              </a:rPr>
              <a:t>En mayores de 1 año</a:t>
            </a:r>
          </a:p>
        </p:txBody>
      </p:sp>
      <p:sp>
        <p:nvSpPr>
          <p:cNvPr id="29" name="CuadroTexto 28"/>
          <p:cNvSpPr txBox="1"/>
          <p:nvPr/>
        </p:nvSpPr>
        <p:spPr>
          <a:xfrm>
            <a:off x="200546" y="4547989"/>
            <a:ext cx="2135136" cy="369332"/>
          </a:xfrm>
          <a:prstGeom prst="rect">
            <a:avLst/>
          </a:prstGeom>
          <a:noFill/>
        </p:spPr>
        <p:txBody>
          <a:bodyPr wrap="none" rtlCol="0">
            <a:spAutoFit/>
          </a:bodyPr>
          <a:lstStyle/>
          <a:p>
            <a:pPr defTabSz="685800" fontAlgn="auto">
              <a:spcBef>
                <a:spcPts val="0"/>
              </a:spcBef>
              <a:spcAft>
                <a:spcPts val="0"/>
              </a:spcAft>
            </a:pPr>
            <a:r>
              <a:rPr lang="es-ES_tradnl" dirty="0">
                <a:solidFill>
                  <a:prstClr val="black"/>
                </a:solidFill>
                <a:latin typeface="Calibri" panose="020F0502020204030204"/>
                <a:ea typeface="+mn-ea"/>
              </a:rPr>
              <a:t>En mayores de 1 año</a:t>
            </a:r>
          </a:p>
        </p:txBody>
      </p:sp>
      <p:sp>
        <p:nvSpPr>
          <p:cNvPr id="4" name="3 Cerrar llave"/>
          <p:cNvSpPr/>
          <p:nvPr/>
        </p:nvSpPr>
        <p:spPr>
          <a:xfrm>
            <a:off x="2188204" y="2044381"/>
            <a:ext cx="428684" cy="1804598"/>
          </a:xfrm>
          <a:prstGeom prst="rightBrace">
            <a:avLst>
              <a:gd name="adj1" fmla="val 8333"/>
              <a:gd name="adj2" fmla="val 4900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s-CL">
              <a:solidFill>
                <a:prstClr val="black"/>
              </a:solidFill>
            </a:endParaRPr>
          </a:p>
        </p:txBody>
      </p:sp>
    </p:spTree>
    <p:extLst>
      <p:ext uri="{BB962C8B-B14F-4D97-AF65-F5344CB8AC3E}">
        <p14:creationId xmlns:p14="http://schemas.microsoft.com/office/powerpoint/2010/main" val="30768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10B95816-0E72-42BF-A0ED-65A3561E8E49}"/>
              </a:ext>
            </a:extLst>
          </p:cNvPr>
          <p:cNvPicPr>
            <a:picLocks noChangeAspect="1"/>
          </p:cNvPicPr>
          <p:nvPr/>
        </p:nvPicPr>
        <p:blipFill rotWithShape="1">
          <a:blip r:embed="rId2"/>
          <a:srcRect l="35057" t="17517" r="35057" b="15546"/>
          <a:stretch/>
        </p:blipFill>
        <p:spPr>
          <a:xfrm>
            <a:off x="547960" y="1163409"/>
            <a:ext cx="3229118" cy="4531182"/>
          </a:xfrm>
          <a:prstGeom prst="rect">
            <a:avLst/>
          </a:prstGeom>
          <a:ln>
            <a:noFill/>
          </a:ln>
          <a:effectLst>
            <a:outerShdw blurRad="292100" dist="139700" dir="2700000" algn="tl" rotWithShape="0">
              <a:srgbClr val="333333">
                <a:alpha val="65000"/>
              </a:srgbClr>
            </a:outerShdw>
          </a:effectLst>
        </p:spPr>
      </p:pic>
      <p:graphicFrame>
        <p:nvGraphicFramePr>
          <p:cNvPr id="4" name="Diagrama 3">
            <a:extLst>
              <a:ext uri="{FF2B5EF4-FFF2-40B4-BE49-F238E27FC236}">
                <a16:creationId xmlns="" xmlns:a16="http://schemas.microsoft.com/office/drawing/2014/main" id="{E4A660CC-E399-4C87-8306-3C0CF12BC2A4}"/>
              </a:ext>
            </a:extLst>
          </p:cNvPr>
          <p:cNvGraphicFramePr/>
          <p:nvPr>
            <p:extLst/>
          </p:nvPr>
        </p:nvGraphicFramePr>
        <p:xfrm>
          <a:off x="5124035" y="2154844"/>
          <a:ext cx="3777077" cy="2301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echa: a la derecha 4">
            <a:extLst>
              <a:ext uri="{FF2B5EF4-FFF2-40B4-BE49-F238E27FC236}">
                <a16:creationId xmlns="" xmlns:a16="http://schemas.microsoft.com/office/drawing/2014/main" id="{7B5789B4-FF98-49D3-9778-193478B76E0D}"/>
              </a:ext>
            </a:extLst>
          </p:cNvPr>
          <p:cNvSpPr/>
          <p:nvPr/>
        </p:nvSpPr>
        <p:spPr>
          <a:xfrm>
            <a:off x="4205097" y="3247263"/>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CL">
              <a:solidFill>
                <a:prstClr val="white"/>
              </a:solidFill>
            </a:endParaRPr>
          </a:p>
        </p:txBody>
      </p:sp>
      <p:sp>
        <p:nvSpPr>
          <p:cNvPr id="3" name="2 CuadroTexto"/>
          <p:cNvSpPr txBox="1"/>
          <p:nvPr/>
        </p:nvSpPr>
        <p:spPr>
          <a:xfrm>
            <a:off x="4938903" y="4900612"/>
            <a:ext cx="3462753" cy="923330"/>
          </a:xfrm>
          <a:prstGeom prst="rect">
            <a:avLst/>
          </a:prstGeom>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685800" fontAlgn="auto">
              <a:spcBef>
                <a:spcPts val="0"/>
              </a:spcBef>
              <a:spcAft>
                <a:spcPts val="0"/>
              </a:spcAft>
            </a:pPr>
            <a:r>
              <a:rPr lang="es-CL" b="1" dirty="0" smtClean="0">
                <a:solidFill>
                  <a:prstClr val="white"/>
                </a:solidFill>
              </a:rPr>
              <a:t>SE ENTREGA 1 DOSIS PARA SER PORTABLE POR EL PACIENTE  EN CASO DE URGENCIA</a:t>
            </a:r>
            <a:endParaRPr lang="es-CL" b="1" dirty="0">
              <a:solidFill>
                <a:prstClr val="white"/>
              </a:solidFill>
            </a:endParaRPr>
          </a:p>
        </p:txBody>
      </p:sp>
      <p:sp>
        <p:nvSpPr>
          <p:cNvPr id="6" name="5 CuadroTexto"/>
          <p:cNvSpPr txBox="1"/>
          <p:nvPr/>
        </p:nvSpPr>
        <p:spPr>
          <a:xfrm>
            <a:off x="4938904" y="1385888"/>
            <a:ext cx="2986651" cy="369332"/>
          </a:xfrm>
          <a:prstGeom prst="rect">
            <a:avLst/>
          </a:prstGeom>
          <a:noFill/>
        </p:spPr>
        <p:txBody>
          <a:bodyPr wrap="none" rtlCol="0">
            <a:spAutoFit/>
          </a:bodyPr>
          <a:lstStyle/>
          <a:p>
            <a:pPr defTabSz="685800" fontAlgn="auto">
              <a:spcBef>
                <a:spcPts val="0"/>
              </a:spcBef>
              <a:spcAft>
                <a:spcPts val="0"/>
              </a:spcAft>
            </a:pPr>
            <a:r>
              <a:rPr lang="es-CL" b="1" dirty="0">
                <a:solidFill>
                  <a:srgbClr val="FF0000"/>
                </a:solidFill>
                <a:latin typeface="Calibri" panose="020F0502020204030204"/>
                <a:ea typeface="+mn-ea"/>
              </a:rPr>
              <a:t>CONSTANCIA OBLIGARTORIA </a:t>
            </a:r>
          </a:p>
        </p:txBody>
      </p:sp>
    </p:spTree>
    <p:extLst>
      <p:ext uri="{BB962C8B-B14F-4D97-AF65-F5344CB8AC3E}">
        <p14:creationId xmlns:p14="http://schemas.microsoft.com/office/powerpoint/2010/main" val="343897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60" y="2408628"/>
            <a:ext cx="4106383" cy="2595989"/>
          </a:xfrm>
        </p:spPr>
      </p:pic>
      <p:sp>
        <p:nvSpPr>
          <p:cNvPr id="7" name="Marcador de contenido 8"/>
          <p:cNvSpPr txBox="1">
            <a:spLocks/>
          </p:cNvSpPr>
          <p:nvPr/>
        </p:nvSpPr>
        <p:spPr>
          <a:xfrm>
            <a:off x="203126" y="1406332"/>
            <a:ext cx="5257800" cy="309530"/>
          </a:xfrm>
          <a:prstGeom prst="rect">
            <a:avLst/>
          </a:prstGeom>
        </p:spPr>
        <p:txBody>
          <a:bodyPr vert="horz" lIns="68580" tIns="34290" rIns="68580" bIns="3429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s-ES_tradnl" sz="2400" b="1" cap="all" dirty="0">
                <a:ln w="0"/>
                <a:solidFill>
                  <a:srgbClr val="002060"/>
                </a:solidFill>
                <a:effectLst>
                  <a:reflection blurRad="12700" stA="50000" endPos="50000" dist="5000" dir="5400000" sy="-100000" rotWithShape="0"/>
                </a:effectLst>
              </a:rPr>
              <a:t>CARNÉ BENEFICIARIO</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8" y="857250"/>
            <a:ext cx="2066925" cy="180975"/>
          </a:xfrm>
          <a:prstGeom prst="rect">
            <a:avLst/>
          </a:prstGeom>
        </p:spPr>
      </p:pic>
      <p:pic>
        <p:nvPicPr>
          <p:cNvPr id="3" name="Imagen 2"/>
          <p:cNvPicPr>
            <a:picLocks noChangeAspect="1"/>
          </p:cNvPicPr>
          <p:nvPr/>
        </p:nvPicPr>
        <p:blipFill rotWithShape="1">
          <a:blip r:embed="rId4"/>
          <a:srcRect l="15098" t="25790" r="34276" b="17368"/>
          <a:stretch/>
        </p:blipFill>
        <p:spPr>
          <a:xfrm>
            <a:off x="4361447" y="2408627"/>
            <a:ext cx="4030579" cy="2545629"/>
          </a:xfrm>
          <a:prstGeom prst="rect">
            <a:avLst/>
          </a:prstGeom>
        </p:spPr>
      </p:pic>
    </p:spTree>
    <p:extLst>
      <p:ext uri="{BB962C8B-B14F-4D97-AF65-F5344CB8AC3E}">
        <p14:creationId xmlns:p14="http://schemas.microsoft.com/office/powerpoint/2010/main" val="45714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8"/>
          <p:cNvSpPr txBox="1">
            <a:spLocks/>
          </p:cNvSpPr>
          <p:nvPr/>
        </p:nvSpPr>
        <p:spPr>
          <a:xfrm>
            <a:off x="561162" y="1251568"/>
            <a:ext cx="5257800" cy="309530"/>
          </a:xfrm>
          <a:prstGeom prst="rect">
            <a:avLst/>
          </a:prstGeom>
        </p:spPr>
        <p:txBody>
          <a:bodyPr vert="horz" lIns="68580" tIns="34290" rIns="68580" bIns="3429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s-ES_tradnl" sz="2400" b="1" cap="all" dirty="0">
                <a:ln w="0"/>
                <a:solidFill>
                  <a:srgbClr val="002060"/>
                </a:solidFill>
                <a:effectLst>
                  <a:reflection blurRad="12700" stA="50000" endPos="50000" dist="5000" dir="5400000" sy="-100000" rotWithShape="0"/>
                </a:effectLst>
              </a:rPr>
              <a:t>CUADERNILLO DE REGISTRO</a:t>
            </a:r>
          </a:p>
        </p:txBody>
      </p:sp>
      <p:pic>
        <p:nvPicPr>
          <p:cNvPr id="3" name="Marcador de contenido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1162" y="1821063"/>
            <a:ext cx="2558934" cy="3069870"/>
          </a:xfr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8" y="857250"/>
            <a:ext cx="2066925" cy="180975"/>
          </a:xfrm>
          <a:prstGeom prst="rect">
            <a:avLst/>
          </a:prstGeom>
        </p:spPr>
      </p:pic>
      <p:graphicFrame>
        <p:nvGraphicFramePr>
          <p:cNvPr id="9" name="Diagrama 8"/>
          <p:cNvGraphicFramePr/>
          <p:nvPr>
            <p:extLst/>
          </p:nvPr>
        </p:nvGraphicFramePr>
        <p:xfrm>
          <a:off x="6162441" y="1612923"/>
          <a:ext cx="2705100" cy="1743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5287" y="1829326"/>
            <a:ext cx="2471964" cy="3061607"/>
          </a:xfrm>
          <a:prstGeom prst="rect">
            <a:avLst/>
          </a:prstGeom>
        </p:spPr>
      </p:pic>
    </p:spTree>
    <p:extLst>
      <p:ext uri="{BB962C8B-B14F-4D97-AF65-F5344CB8AC3E}">
        <p14:creationId xmlns:p14="http://schemas.microsoft.com/office/powerpoint/2010/main" val="232216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8">
            <a:extLst>
              <a:ext uri="{FF2B5EF4-FFF2-40B4-BE49-F238E27FC236}">
                <a16:creationId xmlns="" xmlns:a16="http://schemas.microsoft.com/office/drawing/2014/main" id="{999ADB43-89D0-444D-AE19-37469D64C249}"/>
              </a:ext>
            </a:extLst>
          </p:cNvPr>
          <p:cNvSpPr txBox="1">
            <a:spLocks/>
          </p:cNvSpPr>
          <p:nvPr/>
        </p:nvSpPr>
        <p:spPr>
          <a:xfrm>
            <a:off x="271463" y="1053966"/>
            <a:ext cx="7925613" cy="742950"/>
          </a:xfrm>
          <a:prstGeom prst="rect">
            <a:avLst/>
          </a:prstGeom>
        </p:spPr>
        <p:txBody>
          <a:bodyPr vert="horz" lIns="68580" tIns="34290" rIns="68580" bIns="34290" rtlCol="0" anchor="ctr">
            <a:normAutofit/>
          </a:bodyP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s-ES" sz="3000" b="1" cap="all" dirty="0">
                <a:ln w="0"/>
                <a:solidFill>
                  <a:srgbClr val="002060"/>
                </a:solidFill>
                <a:effectLst>
                  <a:reflection blurRad="12700" stA="50000" endPos="50000" dist="5000" dir="5400000" sy="-100000" rotWithShape="0"/>
                </a:effectLst>
              </a:rPr>
              <a:t>¿Dónde acudir en caso de Crisis?</a:t>
            </a:r>
            <a:r>
              <a:rPr lang="es-ES_tradnl" sz="3000" b="1" cap="all" dirty="0">
                <a:ln w="0"/>
                <a:solidFill>
                  <a:srgbClr val="002060"/>
                </a:solidFill>
                <a:effectLst>
                  <a:reflection blurRad="12700" stA="50000" endPos="50000" dist="5000" dir="5400000" sy="-100000" rotWithShape="0"/>
                </a:effectLst>
              </a:rPr>
              <a:t> </a:t>
            </a:r>
          </a:p>
        </p:txBody>
      </p:sp>
      <p:pic>
        <p:nvPicPr>
          <p:cNvPr id="4" name="Imagen 3">
            <a:extLst>
              <a:ext uri="{FF2B5EF4-FFF2-40B4-BE49-F238E27FC236}">
                <a16:creationId xmlns="" xmlns:a16="http://schemas.microsoft.com/office/drawing/2014/main" id="{0CB73CDC-E468-4CE9-B089-47409A580788}"/>
              </a:ext>
            </a:extLst>
          </p:cNvPr>
          <p:cNvPicPr>
            <a:picLocks noChangeAspect="1"/>
          </p:cNvPicPr>
          <p:nvPr/>
        </p:nvPicPr>
        <p:blipFill>
          <a:blip r:embed="rId2"/>
          <a:stretch>
            <a:fillRect/>
          </a:stretch>
        </p:blipFill>
        <p:spPr>
          <a:xfrm>
            <a:off x="271463" y="1911217"/>
            <a:ext cx="2493311" cy="2337479"/>
          </a:xfrm>
          <a:prstGeom prst="rect">
            <a:avLst/>
          </a:prstGeom>
        </p:spPr>
      </p:pic>
      <p:graphicFrame>
        <p:nvGraphicFramePr>
          <p:cNvPr id="5" name="Diagrama 4">
            <a:extLst>
              <a:ext uri="{FF2B5EF4-FFF2-40B4-BE49-F238E27FC236}">
                <a16:creationId xmlns="" xmlns:a16="http://schemas.microsoft.com/office/drawing/2014/main" id="{9C0050B0-E3AA-4834-B53E-9089DDC09B2E}"/>
              </a:ext>
            </a:extLst>
          </p:cNvPr>
          <p:cNvGraphicFramePr/>
          <p:nvPr>
            <p:extLst/>
          </p:nvPr>
        </p:nvGraphicFramePr>
        <p:xfrm>
          <a:off x="2753823" y="2200275"/>
          <a:ext cx="6010275" cy="2127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433409" y="4549921"/>
            <a:ext cx="8439129" cy="1938992"/>
          </a:xfrm>
          <a:prstGeom prst="rect">
            <a:avLst/>
          </a:prstGeom>
        </p:spPr>
        <p:txBody>
          <a:bodyPr wrap="square">
            <a:spAutoFit/>
          </a:bodyPr>
          <a:lstStyle/>
          <a:p>
            <a:pPr algn="just" defTabSz="685800" fontAlgn="auto">
              <a:spcBef>
                <a:spcPts val="0"/>
              </a:spcBef>
              <a:spcAft>
                <a:spcPts val="0"/>
              </a:spcAft>
            </a:pPr>
            <a:r>
              <a:rPr lang="es-CL" sz="1200" dirty="0">
                <a:solidFill>
                  <a:prstClr val="black"/>
                </a:solidFill>
                <a:latin typeface="Calibri" panose="020F0502020204030204"/>
                <a:ea typeface="+mn-ea"/>
              </a:rPr>
              <a:t>“…</a:t>
            </a:r>
            <a:r>
              <a:rPr lang="es-CL" b="1" dirty="0">
                <a:solidFill>
                  <a:prstClr val="black"/>
                </a:solidFill>
                <a:latin typeface="Calibri" panose="020F0502020204030204"/>
                <a:ea typeface="+mn-ea"/>
              </a:rPr>
              <a:t>tratándose de una condición de salud que implique urgencia vital o secuela funcional grave</a:t>
            </a:r>
            <a:r>
              <a:rPr lang="es-CL" dirty="0">
                <a:solidFill>
                  <a:prstClr val="black"/>
                </a:solidFill>
                <a:latin typeface="Calibri" panose="020F0502020204030204"/>
                <a:ea typeface="+mn-ea"/>
              </a:rPr>
              <a:t>, </a:t>
            </a:r>
            <a:r>
              <a:rPr lang="es-CL" sz="1200" dirty="0">
                <a:solidFill>
                  <a:prstClr val="black"/>
                </a:solidFill>
                <a:latin typeface="Calibri" panose="020F0502020204030204"/>
                <a:ea typeface="+mn-ea"/>
              </a:rPr>
              <a:t>en los términos señalados en el decreto Nº369, del Ministerio de Salud, de 1985, que aprueba el Reglamento del Régimen de Prestaciones de Salud y sus modificaciones, y que, en consecuencia, requiera hospitalización inmediata e impostergable en un establecimiento diferente de los contemplados en la Red de Prestadores aprobados por el Ministerio de Salud, </a:t>
            </a:r>
            <a:r>
              <a:rPr lang="es-CL" b="1" dirty="0">
                <a:solidFill>
                  <a:prstClr val="black"/>
                </a:solidFill>
                <a:latin typeface="Calibri" panose="020F0502020204030204"/>
                <a:ea typeface="+mn-ea"/>
              </a:rPr>
              <a:t>el beneficiario tendrá igualmente derecho a las prestaciones incluidas en el </a:t>
            </a:r>
            <a:r>
              <a:rPr lang="es-CL" b="1" dirty="0" smtClean="0">
                <a:solidFill>
                  <a:prstClr val="black"/>
                </a:solidFill>
                <a:latin typeface="Calibri" panose="020F0502020204030204"/>
                <a:ea typeface="+mn-ea"/>
              </a:rPr>
              <a:t>Sistema de </a:t>
            </a:r>
            <a:r>
              <a:rPr lang="es-CL" b="1" dirty="0">
                <a:solidFill>
                  <a:prstClr val="black"/>
                </a:solidFill>
                <a:latin typeface="Calibri" panose="020F0502020204030204"/>
                <a:ea typeface="+mn-ea"/>
              </a:rPr>
              <a:t>Protección Financiera de que trata esta ley, hasta que el paciente se encuentre en condiciones de ser trasladado a alguno de </a:t>
            </a:r>
            <a:r>
              <a:rPr lang="es-CL" b="1" dirty="0" smtClean="0">
                <a:solidFill>
                  <a:prstClr val="black"/>
                </a:solidFill>
                <a:latin typeface="Calibri" panose="020F0502020204030204"/>
                <a:ea typeface="+mn-ea"/>
              </a:rPr>
              <a:t>los prestadores </a:t>
            </a:r>
            <a:r>
              <a:rPr lang="es-CL" b="1" dirty="0">
                <a:solidFill>
                  <a:prstClr val="black"/>
                </a:solidFill>
                <a:latin typeface="Calibri" panose="020F0502020204030204"/>
                <a:ea typeface="+mn-ea"/>
              </a:rPr>
              <a:t>aprobados por el Ministerio de Salud.”</a:t>
            </a:r>
            <a:endParaRPr lang="es-CL" sz="1200" b="1" dirty="0">
              <a:solidFill>
                <a:prstClr val="black"/>
              </a:solidFill>
              <a:latin typeface="Calibri" panose="020F0502020204030204"/>
              <a:ea typeface="+mn-ea"/>
            </a:endParaRPr>
          </a:p>
        </p:txBody>
      </p:sp>
    </p:spTree>
    <p:extLst>
      <p:ext uri="{BB962C8B-B14F-4D97-AF65-F5344CB8AC3E}">
        <p14:creationId xmlns:p14="http://schemas.microsoft.com/office/powerpoint/2010/main" val="39032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8">
            <a:extLst>
              <a:ext uri="{FF2B5EF4-FFF2-40B4-BE49-F238E27FC236}">
                <a16:creationId xmlns="" xmlns:a16="http://schemas.microsoft.com/office/drawing/2014/main" id="{999ADB43-89D0-444D-AE19-37469D64C249}"/>
              </a:ext>
            </a:extLst>
          </p:cNvPr>
          <p:cNvSpPr txBox="1">
            <a:spLocks/>
          </p:cNvSpPr>
          <p:nvPr/>
        </p:nvSpPr>
        <p:spPr>
          <a:xfrm>
            <a:off x="561162" y="1165319"/>
            <a:ext cx="7925613" cy="742950"/>
          </a:xfrm>
          <a:prstGeom prst="rect">
            <a:avLst/>
          </a:prstGeom>
        </p:spPr>
        <p:txBody>
          <a:bodyPr vert="horz" lIns="68580" tIns="34290" rIns="68580" bIns="34290" rtlCol="0" anchor="ctr">
            <a:normAutofit/>
          </a:bodyP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s-ES" sz="3000" b="1" cap="all" dirty="0">
                <a:ln w="0"/>
                <a:solidFill>
                  <a:srgbClr val="002060"/>
                </a:solidFill>
                <a:effectLst>
                  <a:reflection blurRad="12700" stA="50000" endPos="50000" dist="5000" dir="5400000" sy="-100000" rotWithShape="0"/>
                </a:effectLst>
              </a:rPr>
              <a:t>¿Dónde acudir en caso de Profilaxis?</a:t>
            </a:r>
            <a:r>
              <a:rPr lang="es-ES_tradnl" sz="3000" b="1" cap="all" dirty="0">
                <a:ln w="0"/>
                <a:solidFill>
                  <a:srgbClr val="002060"/>
                </a:solidFill>
                <a:effectLst>
                  <a:reflection blurRad="12700" stA="50000" endPos="50000" dist="5000" dir="5400000" sy="-100000" rotWithShape="0"/>
                </a:effectLst>
              </a:rPr>
              <a:t> </a:t>
            </a:r>
          </a:p>
        </p:txBody>
      </p:sp>
      <p:graphicFrame>
        <p:nvGraphicFramePr>
          <p:cNvPr id="5" name="Diagrama 4">
            <a:extLst>
              <a:ext uri="{FF2B5EF4-FFF2-40B4-BE49-F238E27FC236}">
                <a16:creationId xmlns="" xmlns:a16="http://schemas.microsoft.com/office/drawing/2014/main" id="{9C0050B0-E3AA-4834-B53E-9089DDC09B2E}"/>
              </a:ext>
            </a:extLst>
          </p:cNvPr>
          <p:cNvGraphicFramePr/>
          <p:nvPr>
            <p:extLst/>
          </p:nvPr>
        </p:nvGraphicFramePr>
        <p:xfrm>
          <a:off x="3776662" y="2018110"/>
          <a:ext cx="4167188" cy="332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 xmlns:a16="http://schemas.microsoft.com/office/drawing/2014/main" id="{F7DC161C-D0C3-4996-9F06-D9B2A586CDF6}"/>
              </a:ext>
            </a:extLst>
          </p:cNvPr>
          <p:cNvPicPr>
            <a:picLocks noChangeAspect="1"/>
          </p:cNvPicPr>
          <p:nvPr/>
        </p:nvPicPr>
        <p:blipFill>
          <a:blip r:embed="rId7"/>
          <a:stretch>
            <a:fillRect/>
          </a:stretch>
        </p:blipFill>
        <p:spPr>
          <a:xfrm>
            <a:off x="857250" y="2018109"/>
            <a:ext cx="2143125" cy="978694"/>
          </a:xfrm>
          <a:prstGeom prst="rect">
            <a:avLst/>
          </a:prstGeom>
        </p:spPr>
      </p:pic>
      <p:pic>
        <p:nvPicPr>
          <p:cNvPr id="6" name="Imagen 5">
            <a:extLst>
              <a:ext uri="{FF2B5EF4-FFF2-40B4-BE49-F238E27FC236}">
                <a16:creationId xmlns="" xmlns:a16="http://schemas.microsoft.com/office/drawing/2014/main" id="{29740EE2-8FF4-4BD8-89E4-9E55CCCDAE1D}"/>
              </a:ext>
            </a:extLst>
          </p:cNvPr>
          <p:cNvPicPr>
            <a:picLocks noChangeAspect="1"/>
          </p:cNvPicPr>
          <p:nvPr/>
        </p:nvPicPr>
        <p:blipFill>
          <a:blip r:embed="rId8"/>
          <a:stretch>
            <a:fillRect/>
          </a:stretch>
        </p:blipFill>
        <p:spPr>
          <a:xfrm>
            <a:off x="857250" y="2996803"/>
            <a:ext cx="2143125" cy="1605083"/>
          </a:xfrm>
          <a:prstGeom prst="rect">
            <a:avLst/>
          </a:prstGeom>
        </p:spPr>
      </p:pic>
      <p:pic>
        <p:nvPicPr>
          <p:cNvPr id="7" name="Imagen 6">
            <a:extLst>
              <a:ext uri="{FF2B5EF4-FFF2-40B4-BE49-F238E27FC236}">
                <a16:creationId xmlns="" xmlns:a16="http://schemas.microsoft.com/office/drawing/2014/main" id="{AF3E5359-2E6C-4C71-8A0F-4A3B0DC957A9}"/>
              </a:ext>
            </a:extLst>
          </p:cNvPr>
          <p:cNvPicPr>
            <a:picLocks noChangeAspect="1"/>
          </p:cNvPicPr>
          <p:nvPr/>
        </p:nvPicPr>
        <p:blipFill>
          <a:blip r:embed="rId9"/>
          <a:stretch>
            <a:fillRect/>
          </a:stretch>
        </p:blipFill>
        <p:spPr>
          <a:xfrm>
            <a:off x="857250" y="4601886"/>
            <a:ext cx="2143125" cy="1295295"/>
          </a:xfrm>
          <a:prstGeom prst="rect">
            <a:avLst/>
          </a:prstGeom>
        </p:spPr>
      </p:pic>
    </p:spTree>
    <p:extLst>
      <p:ext uri="{BB962C8B-B14F-4D97-AF65-F5344CB8AC3E}">
        <p14:creationId xmlns:p14="http://schemas.microsoft.com/office/powerpoint/2010/main" val="2617676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19715</TotalTime>
  <Words>429</Words>
  <Application>Microsoft Office PowerPoint</Application>
  <PresentationFormat>Presentación en pantalla (4:3)</PresentationFormat>
  <Paragraphs>64</Paragraphs>
  <Slides>12</Slides>
  <Notes>3</Notes>
  <HiddenSlides>0</HiddenSlides>
  <MMClips>0</MMClips>
  <ScaleCrop>false</ScaleCrop>
  <HeadingPairs>
    <vt:vector size="6" baseType="variant">
      <vt:variant>
        <vt:lpstr>Fuentes usadas</vt:lpstr>
      </vt:variant>
      <vt:variant>
        <vt:i4>8</vt:i4>
      </vt:variant>
      <vt:variant>
        <vt:lpstr>Tema</vt:lpstr>
      </vt:variant>
      <vt:variant>
        <vt:i4>5</vt:i4>
      </vt:variant>
      <vt:variant>
        <vt:lpstr>Títulos de diapositiva</vt:lpstr>
      </vt:variant>
      <vt:variant>
        <vt:i4>12</vt:i4>
      </vt:variant>
    </vt:vector>
  </HeadingPairs>
  <TitlesOfParts>
    <vt:vector size="25" baseType="lpstr">
      <vt:lpstr>Arial</vt:lpstr>
      <vt:lpstr>Calibri</vt:lpstr>
      <vt:lpstr>Calibri Light</vt:lpstr>
      <vt:lpstr>Candara</vt:lpstr>
      <vt:lpstr>gobCL</vt:lpstr>
      <vt:lpstr>Verdana</vt:lpstr>
      <vt:lpstr>Verdana Bold</vt:lpstr>
      <vt:lpstr>ヒラギノ角ゴ Pro W3</vt:lpstr>
      <vt:lpstr>Office Theme</vt:lpstr>
      <vt:lpstr>1_Office Theme</vt:lpstr>
      <vt:lpstr>2_Office Theme</vt:lpstr>
      <vt:lpstr>3_Office Theme</vt:lpstr>
      <vt:lpstr>Tema de Office</vt:lpstr>
      <vt:lpstr> Angioedema Hereditario  Ley Ricarte Soto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Gabriel Badagnani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Viviana Maturana</cp:lastModifiedBy>
  <cp:revision>623</cp:revision>
  <cp:lastPrinted>2018-04-02T15:09:47Z</cp:lastPrinted>
  <dcterms:created xsi:type="dcterms:W3CDTF">2010-11-27T19:44:20Z</dcterms:created>
  <dcterms:modified xsi:type="dcterms:W3CDTF">2018-09-26T13:45:28Z</dcterms:modified>
</cp:coreProperties>
</file>